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57" r:id="rId7"/>
    <p:sldId id="264" r:id="rId8"/>
    <p:sldId id="262" r:id="rId9"/>
    <p:sldId id="265" r:id="rId10"/>
    <p:sldId id="261" r:id="rId11"/>
    <p:sldId id="266" r:id="rId12"/>
    <p:sldId id="26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A"/>
    <a:srgbClr val="35776A"/>
    <a:srgbClr val="80C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E743C-2091-4813-AE70-836F6E359E84}" v="4" dt="2020-08-28T08:48:38.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169522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9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00A0CEF7-19C2-174C-98E6-0538A5E50477}"/>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89036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2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6633BC3A-5551-8742-B820-72BE85A1B8D2}"/>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396322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7B22F74-20E0-E843-829C-1744C47DA7D0}"/>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20386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Kuva 5">
            <a:extLst>
              <a:ext uri="{FF2B5EF4-FFF2-40B4-BE49-F238E27FC236}">
                <a16:creationId xmlns:a16="http://schemas.microsoft.com/office/drawing/2014/main" id="{ED3BCCF4-A30B-4540-986C-AD2A5D554343}"/>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9" name="Kuva 8">
            <a:extLst>
              <a:ext uri="{FF2B5EF4-FFF2-40B4-BE49-F238E27FC236}">
                <a16:creationId xmlns:a16="http://schemas.microsoft.com/office/drawing/2014/main" id="{D3568A3B-FFBD-804E-9ED1-EC34E1ABB478}"/>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7364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B45B54D9-5E3C-1C45-AC9A-620253524B72}"/>
              </a:ext>
            </a:extLst>
          </p:cNvPr>
          <p:cNvPicPr>
            <a:picLocks noChangeAspect="1"/>
          </p:cNvPicPr>
          <p:nvPr userDrawn="1"/>
        </p:nvPicPr>
        <p:blipFill>
          <a:blip r:embed="rId2"/>
          <a:stretch>
            <a:fillRect/>
          </a:stretch>
        </p:blipFill>
        <p:spPr>
          <a:xfrm>
            <a:off x="1555750" y="1008000"/>
            <a:ext cx="9080500" cy="3124200"/>
          </a:xfrm>
          <a:prstGeom prst="rect">
            <a:avLst/>
          </a:prstGeom>
        </p:spPr>
      </p:pic>
      <p:pic>
        <p:nvPicPr>
          <p:cNvPr id="9" name="Kuva 8">
            <a:extLst>
              <a:ext uri="{FF2B5EF4-FFF2-40B4-BE49-F238E27FC236}">
                <a16:creationId xmlns:a16="http://schemas.microsoft.com/office/drawing/2014/main" id="{DB23255E-F287-DA40-9BF3-733B755FC37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5209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6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490A50A9-44E5-B94B-8699-F41CA78335C6}"/>
              </a:ext>
            </a:extLst>
          </p:cNvPr>
          <p:cNvPicPr>
            <a:picLocks noChangeAspect="1"/>
          </p:cNvPicPr>
          <p:nvPr userDrawn="1"/>
        </p:nvPicPr>
        <p:blipFill>
          <a:blip r:embed="rId2"/>
          <a:stretch>
            <a:fillRect/>
          </a:stretch>
        </p:blipFill>
        <p:spPr>
          <a:xfrm>
            <a:off x="1555750" y="497332"/>
            <a:ext cx="9080500" cy="3632200"/>
          </a:xfrm>
          <a:prstGeom prst="rect">
            <a:avLst/>
          </a:prstGeom>
        </p:spPr>
      </p:pic>
      <p:pic>
        <p:nvPicPr>
          <p:cNvPr id="7" name="Kuva 6">
            <a:extLst>
              <a:ext uri="{FF2B5EF4-FFF2-40B4-BE49-F238E27FC236}">
                <a16:creationId xmlns:a16="http://schemas.microsoft.com/office/drawing/2014/main" id="{85D47992-D1B4-0144-96BA-F2D721DA7D97}"/>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294023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7E69E1C1-43BF-604A-83CD-563997DCBA6A}"/>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6" name="Kuva 5">
            <a:extLst>
              <a:ext uri="{FF2B5EF4-FFF2-40B4-BE49-F238E27FC236}">
                <a16:creationId xmlns:a16="http://schemas.microsoft.com/office/drawing/2014/main" id="{90FB08E7-3264-E347-A717-005468C26990}"/>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1193715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9" name="Kuva 8">
            <a:extLst>
              <a:ext uri="{FF2B5EF4-FFF2-40B4-BE49-F238E27FC236}">
                <a16:creationId xmlns:a16="http://schemas.microsoft.com/office/drawing/2014/main" id="{E0EEF606-D31B-5D45-99D0-B1CABF33D657}"/>
              </a:ext>
            </a:extLst>
          </p:cNvPr>
          <p:cNvPicPr>
            <a:picLocks noChangeAspect="1"/>
          </p:cNvPicPr>
          <p:nvPr userDrawn="1"/>
        </p:nvPicPr>
        <p:blipFill>
          <a:blip r:embed="rId2"/>
          <a:stretch>
            <a:fillRect/>
          </a:stretch>
        </p:blipFill>
        <p:spPr>
          <a:xfrm>
            <a:off x="1555750" y="893572"/>
            <a:ext cx="9080500" cy="3022600"/>
          </a:xfrm>
          <a:prstGeom prst="rect">
            <a:avLst/>
          </a:prstGeom>
        </p:spPr>
      </p:pic>
      <p:pic>
        <p:nvPicPr>
          <p:cNvPr id="10" name="Kuva 9">
            <a:extLst>
              <a:ext uri="{FF2B5EF4-FFF2-40B4-BE49-F238E27FC236}">
                <a16:creationId xmlns:a16="http://schemas.microsoft.com/office/drawing/2014/main" id="{A34AF6B4-6F25-2A46-ABF6-0D234D0F3E5F}"/>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51702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5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3A4326A6-10C2-5749-9A80-CAE4917DB771}"/>
              </a:ext>
            </a:extLst>
          </p:cNvPr>
          <p:cNvPicPr>
            <a:picLocks noChangeAspect="1"/>
          </p:cNvPicPr>
          <p:nvPr userDrawn="1"/>
        </p:nvPicPr>
        <p:blipFill>
          <a:blip r:embed="rId2"/>
          <a:stretch>
            <a:fillRect/>
          </a:stretch>
        </p:blipFill>
        <p:spPr>
          <a:xfrm>
            <a:off x="1555750" y="683260"/>
            <a:ext cx="9080500" cy="3479800"/>
          </a:xfrm>
          <a:prstGeom prst="rect">
            <a:avLst/>
          </a:prstGeom>
        </p:spPr>
      </p:pic>
      <p:pic>
        <p:nvPicPr>
          <p:cNvPr id="6" name="Kuva 5">
            <a:extLst>
              <a:ext uri="{FF2B5EF4-FFF2-40B4-BE49-F238E27FC236}">
                <a16:creationId xmlns:a16="http://schemas.microsoft.com/office/drawing/2014/main" id="{A734019C-1A46-0F43-BB2F-3BBEA138010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414295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7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4" name="Kuva 3">
            <a:extLst>
              <a:ext uri="{FF2B5EF4-FFF2-40B4-BE49-F238E27FC236}">
                <a16:creationId xmlns:a16="http://schemas.microsoft.com/office/drawing/2014/main" id="{712848EB-56B1-7045-9A13-C6F2E644EDAE}"/>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7" name="Kuva 6">
            <a:extLst>
              <a:ext uri="{FF2B5EF4-FFF2-40B4-BE49-F238E27FC236}">
                <a16:creationId xmlns:a16="http://schemas.microsoft.com/office/drawing/2014/main" id="{673D71AB-C78E-9549-A6DA-8ECEB7E269D6}"/>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157299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9509B6F4-5B50-DA4C-969C-50C71EA8ED6C}"/>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399792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8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A9D74528-46E5-A54C-8FB7-936E65241AA5}"/>
              </a:ext>
            </a:extLst>
          </p:cNvPr>
          <p:cNvPicPr>
            <a:picLocks noChangeAspect="1"/>
          </p:cNvPicPr>
          <p:nvPr userDrawn="1"/>
        </p:nvPicPr>
        <p:blipFill>
          <a:blip r:embed="rId2"/>
          <a:stretch>
            <a:fillRect/>
          </a:stretch>
        </p:blipFill>
        <p:spPr>
          <a:xfrm>
            <a:off x="1548000" y="936000"/>
            <a:ext cx="9080500" cy="3124200"/>
          </a:xfrm>
          <a:prstGeom prst="rect">
            <a:avLst/>
          </a:prstGeom>
        </p:spPr>
      </p:pic>
      <p:pic>
        <p:nvPicPr>
          <p:cNvPr id="6" name="Kuva 5">
            <a:extLst>
              <a:ext uri="{FF2B5EF4-FFF2-40B4-BE49-F238E27FC236}">
                <a16:creationId xmlns:a16="http://schemas.microsoft.com/office/drawing/2014/main" id="{98DD50FF-1129-1045-80E6-CEE80791E59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57251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9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CAD666C8-61FC-694D-80A5-B4934F1DF901}"/>
              </a:ext>
            </a:extLst>
          </p:cNvPr>
          <p:cNvPicPr>
            <a:picLocks noChangeAspect="1"/>
          </p:cNvPicPr>
          <p:nvPr userDrawn="1"/>
        </p:nvPicPr>
        <p:blipFill>
          <a:blip r:embed="rId2"/>
          <a:stretch>
            <a:fillRect/>
          </a:stretch>
        </p:blipFill>
        <p:spPr>
          <a:xfrm>
            <a:off x="1555750" y="506476"/>
            <a:ext cx="9080500" cy="3632200"/>
          </a:xfrm>
          <a:prstGeom prst="rect">
            <a:avLst/>
          </a:prstGeom>
        </p:spPr>
      </p:pic>
      <p:pic>
        <p:nvPicPr>
          <p:cNvPr id="6" name="Kuva 5">
            <a:extLst>
              <a:ext uri="{FF2B5EF4-FFF2-40B4-BE49-F238E27FC236}">
                <a16:creationId xmlns:a16="http://schemas.microsoft.com/office/drawing/2014/main" id="{D133D616-EFB6-D64F-8296-AEFF8844640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228747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0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7" name="Kuva 6">
            <a:extLst>
              <a:ext uri="{FF2B5EF4-FFF2-40B4-BE49-F238E27FC236}">
                <a16:creationId xmlns:a16="http://schemas.microsoft.com/office/drawing/2014/main" id="{6477EF21-CE4D-4F49-AEF1-75E0118393DB}"/>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8" name="Kuva 7">
            <a:extLst>
              <a:ext uri="{FF2B5EF4-FFF2-40B4-BE49-F238E27FC236}">
                <a16:creationId xmlns:a16="http://schemas.microsoft.com/office/drawing/2014/main" id="{22BFC251-DF11-614A-AEEC-A109F311F84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72355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1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10A5A0DA-1121-9A4B-8516-01970106C16A}"/>
              </a:ext>
            </a:extLst>
          </p:cNvPr>
          <p:cNvPicPr>
            <a:picLocks noChangeAspect="1"/>
          </p:cNvPicPr>
          <p:nvPr userDrawn="1"/>
        </p:nvPicPr>
        <p:blipFill>
          <a:blip r:embed="rId2"/>
          <a:stretch>
            <a:fillRect/>
          </a:stretch>
        </p:blipFill>
        <p:spPr>
          <a:xfrm>
            <a:off x="1555750" y="719836"/>
            <a:ext cx="9080500" cy="3022600"/>
          </a:xfrm>
          <a:prstGeom prst="rect">
            <a:avLst/>
          </a:prstGeom>
        </p:spPr>
      </p:pic>
      <p:pic>
        <p:nvPicPr>
          <p:cNvPr id="6" name="Kuva 5">
            <a:extLst>
              <a:ext uri="{FF2B5EF4-FFF2-40B4-BE49-F238E27FC236}">
                <a16:creationId xmlns:a16="http://schemas.microsoft.com/office/drawing/2014/main" id="{00A38149-4FFD-1348-BEBA-CA1EB5E14545}"/>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89805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2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Kuva 4">
            <a:extLst>
              <a:ext uri="{FF2B5EF4-FFF2-40B4-BE49-F238E27FC236}">
                <a16:creationId xmlns:a16="http://schemas.microsoft.com/office/drawing/2014/main" id="{C872539F-C13C-2240-9853-AB09D6D67967}"/>
              </a:ext>
            </a:extLst>
          </p:cNvPr>
          <p:cNvPicPr>
            <a:picLocks noChangeAspect="1"/>
          </p:cNvPicPr>
          <p:nvPr userDrawn="1"/>
        </p:nvPicPr>
        <p:blipFill>
          <a:blip r:embed="rId2"/>
          <a:stretch>
            <a:fillRect/>
          </a:stretch>
        </p:blipFill>
        <p:spPr>
          <a:xfrm>
            <a:off x="1549400" y="655828"/>
            <a:ext cx="9080500" cy="3479800"/>
          </a:xfrm>
          <a:prstGeom prst="rect">
            <a:avLst/>
          </a:prstGeom>
        </p:spPr>
      </p:pic>
      <p:pic>
        <p:nvPicPr>
          <p:cNvPr id="6" name="Kuva 5">
            <a:extLst>
              <a:ext uri="{FF2B5EF4-FFF2-40B4-BE49-F238E27FC236}">
                <a16:creationId xmlns:a16="http://schemas.microsoft.com/office/drawing/2014/main" id="{90132D38-7B16-324B-BD76-9FDF7935D08A}"/>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95919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9A85D542-4663-244B-9EC1-449E68220632}"/>
              </a:ext>
            </a:extLst>
          </p:cNvPr>
          <p:cNvPicPr>
            <a:picLocks noChangeAspect="1"/>
          </p:cNvPicPr>
          <p:nvPr userDrawn="1"/>
        </p:nvPicPr>
        <p:blipFill>
          <a:blip r:embed="rId3"/>
          <a:stretch>
            <a:fillRect/>
          </a:stretch>
        </p:blipFill>
        <p:spPr>
          <a:xfrm>
            <a:off x="-3127754" y="4464000"/>
            <a:ext cx="6642100" cy="2209800"/>
          </a:xfrm>
          <a:prstGeom prst="rect">
            <a:avLst/>
          </a:prstGeom>
        </p:spPr>
      </p:pic>
    </p:spTree>
    <p:extLst>
      <p:ext uri="{BB962C8B-B14F-4D97-AF65-F5344CB8AC3E}">
        <p14:creationId xmlns:p14="http://schemas.microsoft.com/office/powerpoint/2010/main" val="139326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4636E496-18EF-E141-9B70-BEAD80FDB598}"/>
              </a:ext>
            </a:extLst>
          </p:cNvPr>
          <p:cNvPicPr>
            <a:picLocks noChangeAspect="1"/>
          </p:cNvPicPr>
          <p:nvPr userDrawn="1"/>
        </p:nvPicPr>
        <p:blipFill>
          <a:blip r:embed="rId3"/>
          <a:stretch>
            <a:fillRect/>
          </a:stretch>
        </p:blipFill>
        <p:spPr>
          <a:xfrm>
            <a:off x="-1866900" y="4333875"/>
            <a:ext cx="5410200" cy="2387600"/>
          </a:xfrm>
          <a:prstGeom prst="rect">
            <a:avLst/>
          </a:prstGeom>
        </p:spPr>
      </p:pic>
    </p:spTree>
    <p:extLst>
      <p:ext uri="{BB962C8B-B14F-4D97-AF65-F5344CB8AC3E}">
        <p14:creationId xmlns:p14="http://schemas.microsoft.com/office/powerpoint/2010/main" val="34368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2433828" y="463867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855152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D1D15E11-2858-F84F-B5DD-9F521E03C897}"/>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177694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A85D542-4663-244B-9EC1-449E68220632}"/>
              </a:ext>
            </a:extLst>
          </p:cNvPr>
          <p:cNvPicPr>
            <a:picLocks noChangeAspect="1"/>
          </p:cNvPicPr>
          <p:nvPr userDrawn="1"/>
        </p:nvPicPr>
        <p:blipFill>
          <a:blip r:embed="rId3"/>
          <a:stretch>
            <a:fillRect/>
          </a:stretch>
        </p:blipFill>
        <p:spPr>
          <a:xfrm>
            <a:off x="301246" y="4464000"/>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7015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DACCD80C-0517-9842-A3E4-44CF702223C1}"/>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100693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3D72B4-52FD-0A47-8CC7-6FC2CA7D9955}"/>
              </a:ext>
            </a:extLst>
          </p:cNvPr>
          <p:cNvPicPr>
            <a:picLocks noChangeAspect="1"/>
          </p:cNvPicPr>
          <p:nvPr userDrawn="1"/>
        </p:nvPicPr>
        <p:blipFill>
          <a:blip r:embed="rId3"/>
          <a:stretch>
            <a:fillRect/>
          </a:stretch>
        </p:blipFill>
        <p:spPr>
          <a:xfrm>
            <a:off x="107188" y="240919"/>
            <a:ext cx="5613400" cy="21463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198253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1368552" y="36512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7786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B3E0A40-DD6A-D646-BBA9-3B7D3FFB5792}"/>
              </a:ext>
            </a:extLst>
          </p:cNvPr>
          <p:cNvPicPr>
            <a:picLocks noChangeAspect="1"/>
          </p:cNvPicPr>
          <p:nvPr userDrawn="1"/>
        </p:nvPicPr>
        <p:blipFill>
          <a:blip r:embed="rId3"/>
          <a:stretch>
            <a:fillRect/>
          </a:stretch>
        </p:blipFill>
        <p:spPr>
          <a:xfrm>
            <a:off x="190500" y="365125"/>
            <a:ext cx="5448300" cy="21844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61592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8" name="Kuva 7">
            <a:extLst>
              <a:ext uri="{FF2B5EF4-FFF2-40B4-BE49-F238E27FC236}">
                <a16:creationId xmlns:a16="http://schemas.microsoft.com/office/drawing/2014/main" id="{02B8B4EB-FEF8-4B47-ADFB-F6A5C6465112}"/>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376910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F407DD1-E1B8-BF47-90CF-F97F471D3AAF}"/>
              </a:ext>
            </a:extLst>
          </p:cNvPr>
          <p:cNvPicPr>
            <a:picLocks noChangeAspect="1"/>
          </p:cNvPicPr>
          <p:nvPr userDrawn="1"/>
        </p:nvPicPr>
        <p:blipFill>
          <a:blip r:embed="rId3"/>
          <a:stretch>
            <a:fillRect/>
          </a:stretch>
        </p:blipFill>
        <p:spPr>
          <a:xfrm>
            <a:off x="-1660398" y="4456112"/>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640261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8" name="Kuva 7">
            <a:extLst>
              <a:ext uri="{FF2B5EF4-FFF2-40B4-BE49-F238E27FC236}">
                <a16:creationId xmlns:a16="http://schemas.microsoft.com/office/drawing/2014/main" id="{E309957B-E7E2-8A4C-95B2-D39FF5E278A6}"/>
              </a:ext>
            </a:extLst>
          </p:cNvPr>
          <p:cNvPicPr>
            <a:picLocks noChangeAspect="1"/>
          </p:cNvPicPr>
          <p:nvPr userDrawn="1"/>
        </p:nvPicPr>
        <p:blipFill>
          <a:blip r:embed="rId3"/>
          <a:stretch>
            <a:fillRect/>
          </a:stretch>
        </p:blipFill>
        <p:spPr>
          <a:xfrm>
            <a:off x="-190500" y="3851275"/>
            <a:ext cx="4800600" cy="2870200"/>
          </a:xfrm>
          <a:prstGeom prst="rect">
            <a:avLst/>
          </a:prstGeom>
        </p:spPr>
      </p:pic>
    </p:spTree>
    <p:extLst>
      <p:ext uri="{BB962C8B-B14F-4D97-AF65-F5344CB8AC3E}">
        <p14:creationId xmlns:p14="http://schemas.microsoft.com/office/powerpoint/2010/main" val="1627389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4585497-E11A-9B4E-96E0-5398F040D5C9}"/>
              </a:ext>
            </a:extLst>
          </p:cNvPr>
          <p:cNvPicPr>
            <a:picLocks noChangeAspect="1"/>
          </p:cNvPicPr>
          <p:nvPr userDrawn="1"/>
        </p:nvPicPr>
        <p:blipFill>
          <a:blip r:embed="rId3"/>
          <a:stretch>
            <a:fillRect/>
          </a:stretch>
        </p:blipFill>
        <p:spPr>
          <a:xfrm>
            <a:off x="-2482850" y="4329112"/>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656477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Otsikko ja sisältö">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47186B3B-19A8-684B-BA68-4D1996B35F09}"/>
              </a:ext>
            </a:extLst>
          </p:cNvPr>
          <p:cNvSpPr>
            <a:spLocks noGrp="1"/>
          </p:cNvSpPr>
          <p:nvPr>
            <p:ph type="pic" idx="13"/>
          </p:nvPr>
        </p:nvSpPr>
        <p:spPr>
          <a:xfrm>
            <a:off x="0" y="0"/>
            <a:ext cx="3799643" cy="6858000"/>
          </a:xfrm>
        </p:spPr>
        <p:txBody>
          <a:bodyPr/>
          <a:lstStyle>
            <a:lvl1pPr marL="0" indent="0">
              <a:buNone/>
              <a:defRPr sz="3200">
                <a:solidFill>
                  <a:srgbClr val="00799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81586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1" name="Kuva 10">
            <a:extLst>
              <a:ext uri="{FF2B5EF4-FFF2-40B4-BE49-F238E27FC236}">
                <a16:creationId xmlns:a16="http://schemas.microsoft.com/office/drawing/2014/main" id="{7BC71980-79A3-1945-B93C-023E5F7357AE}"/>
              </a:ext>
            </a:extLst>
          </p:cNvPr>
          <p:cNvPicPr>
            <a:picLocks noChangeAspect="1"/>
          </p:cNvPicPr>
          <p:nvPr userDrawn="1"/>
        </p:nvPicPr>
        <p:blipFill>
          <a:blip r:embed="rId3"/>
          <a:stretch>
            <a:fillRect/>
          </a:stretch>
        </p:blipFill>
        <p:spPr>
          <a:xfrm>
            <a:off x="8153400" y="1825625"/>
            <a:ext cx="3200400" cy="3454400"/>
          </a:xfrm>
          <a:prstGeom prst="rect">
            <a:avLst/>
          </a:prstGeom>
        </p:spPr>
      </p:pic>
    </p:spTree>
    <p:extLst>
      <p:ext uri="{BB962C8B-B14F-4D97-AF65-F5344CB8AC3E}">
        <p14:creationId xmlns:p14="http://schemas.microsoft.com/office/powerpoint/2010/main" val="27716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9D7F469E-52D1-B947-BD50-5C8DCCC6CBE7}"/>
              </a:ext>
            </a:extLst>
          </p:cNvPr>
          <p:cNvPicPr>
            <a:picLocks noChangeAspect="1"/>
          </p:cNvPicPr>
          <p:nvPr userDrawn="1"/>
        </p:nvPicPr>
        <p:blipFill>
          <a:blip r:embed="rId3"/>
          <a:stretch>
            <a:fillRect/>
          </a:stretch>
        </p:blipFill>
        <p:spPr>
          <a:xfrm>
            <a:off x="7188200" y="1825625"/>
            <a:ext cx="4165600" cy="2260600"/>
          </a:xfrm>
          <a:prstGeom prst="rect">
            <a:avLst/>
          </a:prstGeom>
        </p:spPr>
      </p:pic>
    </p:spTree>
    <p:extLst>
      <p:ext uri="{BB962C8B-B14F-4D97-AF65-F5344CB8AC3E}">
        <p14:creationId xmlns:p14="http://schemas.microsoft.com/office/powerpoint/2010/main" val="22570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F6CC4FCD-DF02-BB4B-B4FA-31847E9AF73C}"/>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305813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350C95C-DF9D-5B41-BD0E-BC5E9591C4CF}"/>
              </a:ext>
            </a:extLst>
          </p:cNvPr>
          <p:cNvPicPr>
            <a:picLocks noChangeAspect="1"/>
          </p:cNvPicPr>
          <p:nvPr userDrawn="1"/>
        </p:nvPicPr>
        <p:blipFill>
          <a:blip r:embed="rId3"/>
          <a:stretch>
            <a:fillRect/>
          </a:stretch>
        </p:blipFill>
        <p:spPr>
          <a:xfrm>
            <a:off x="7148038" y="1825625"/>
            <a:ext cx="4205762" cy="2234311"/>
          </a:xfrm>
          <a:prstGeom prst="rect">
            <a:avLst/>
          </a:prstGeom>
        </p:spPr>
      </p:pic>
    </p:spTree>
    <p:extLst>
      <p:ext uri="{BB962C8B-B14F-4D97-AF65-F5344CB8AC3E}">
        <p14:creationId xmlns:p14="http://schemas.microsoft.com/office/powerpoint/2010/main" val="2802072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7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4033763-74B2-274A-9C5C-0193D34E14F3}"/>
              </a:ext>
            </a:extLst>
          </p:cNvPr>
          <p:cNvPicPr>
            <a:picLocks noChangeAspect="1"/>
          </p:cNvPicPr>
          <p:nvPr userDrawn="1"/>
        </p:nvPicPr>
        <p:blipFill>
          <a:blip r:embed="rId3"/>
          <a:stretch>
            <a:fillRect/>
          </a:stretch>
        </p:blipFill>
        <p:spPr>
          <a:xfrm>
            <a:off x="8509000" y="1825625"/>
            <a:ext cx="2844800" cy="2768600"/>
          </a:xfrm>
          <a:prstGeom prst="rect">
            <a:avLst/>
          </a:prstGeom>
        </p:spPr>
      </p:pic>
    </p:spTree>
    <p:extLst>
      <p:ext uri="{BB962C8B-B14F-4D97-AF65-F5344CB8AC3E}">
        <p14:creationId xmlns:p14="http://schemas.microsoft.com/office/powerpoint/2010/main" val="1717580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8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861E21FE-6D57-E14F-9D04-F5B5E44F690D}"/>
              </a:ext>
            </a:extLst>
          </p:cNvPr>
          <p:cNvPicPr>
            <a:picLocks noChangeAspect="1"/>
          </p:cNvPicPr>
          <p:nvPr userDrawn="1"/>
        </p:nvPicPr>
        <p:blipFill>
          <a:blip r:embed="rId3"/>
          <a:stretch>
            <a:fillRect/>
          </a:stretch>
        </p:blipFill>
        <p:spPr>
          <a:xfrm>
            <a:off x="7239000" y="1825625"/>
            <a:ext cx="4114800" cy="2235503"/>
          </a:xfrm>
          <a:prstGeom prst="rect">
            <a:avLst/>
          </a:prstGeom>
        </p:spPr>
      </p:pic>
    </p:spTree>
    <p:extLst>
      <p:ext uri="{BB962C8B-B14F-4D97-AF65-F5344CB8AC3E}">
        <p14:creationId xmlns:p14="http://schemas.microsoft.com/office/powerpoint/2010/main" val="1743195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9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4F1DE8E4-BAB3-BF49-A17E-8575512BC895}"/>
              </a:ext>
            </a:extLst>
          </p:cNvPr>
          <p:cNvPicPr>
            <a:picLocks noChangeAspect="1"/>
          </p:cNvPicPr>
          <p:nvPr userDrawn="1"/>
        </p:nvPicPr>
        <p:blipFill>
          <a:blip r:embed="rId3"/>
          <a:stretch>
            <a:fillRect/>
          </a:stretch>
        </p:blipFill>
        <p:spPr>
          <a:xfrm>
            <a:off x="8331200" y="1825625"/>
            <a:ext cx="3022600" cy="2387600"/>
          </a:xfrm>
          <a:prstGeom prst="rect">
            <a:avLst/>
          </a:prstGeom>
        </p:spPr>
      </p:pic>
    </p:spTree>
    <p:extLst>
      <p:ext uri="{BB962C8B-B14F-4D97-AF65-F5344CB8AC3E}">
        <p14:creationId xmlns:p14="http://schemas.microsoft.com/office/powerpoint/2010/main" val="1500811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C1801E00-D9F8-8747-95B4-528CD4637851}"/>
              </a:ext>
            </a:extLst>
          </p:cNvPr>
          <p:cNvPicPr>
            <a:picLocks noChangeAspect="1"/>
          </p:cNvPicPr>
          <p:nvPr userDrawn="1"/>
        </p:nvPicPr>
        <p:blipFill>
          <a:blip r:embed="rId3"/>
          <a:stretch>
            <a:fillRect/>
          </a:stretch>
        </p:blipFill>
        <p:spPr>
          <a:xfrm>
            <a:off x="10238232" y="4212019"/>
            <a:ext cx="1600200" cy="1727200"/>
          </a:xfrm>
          <a:prstGeom prst="rect">
            <a:avLst/>
          </a:prstGeom>
        </p:spPr>
      </p:pic>
      <p:sp>
        <p:nvSpPr>
          <p:cNvPr id="9" name="Otsikko 1">
            <a:extLst>
              <a:ext uri="{FF2B5EF4-FFF2-40B4-BE49-F238E27FC236}">
                <a16:creationId xmlns:a16="http://schemas.microsoft.com/office/drawing/2014/main" id="{54971E56-3F4A-0E46-B92B-222A14856E64}"/>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10" name="Sisällön paikkamerkki 2">
            <a:extLst>
              <a:ext uri="{FF2B5EF4-FFF2-40B4-BE49-F238E27FC236}">
                <a16:creationId xmlns:a16="http://schemas.microsoft.com/office/drawing/2014/main" id="{3AD89D24-3357-AD4E-8C4F-0EBCF7EABFC6}"/>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89739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0AEC797-6735-F947-BDF9-069C27BF4241}"/>
              </a:ext>
            </a:extLst>
          </p:cNvPr>
          <p:cNvPicPr>
            <a:picLocks noChangeAspect="1"/>
          </p:cNvPicPr>
          <p:nvPr userDrawn="1"/>
        </p:nvPicPr>
        <p:blipFill>
          <a:blip r:embed="rId3"/>
          <a:stretch>
            <a:fillRect/>
          </a:stretch>
        </p:blipFill>
        <p:spPr>
          <a:xfrm>
            <a:off x="9792208" y="4808919"/>
            <a:ext cx="2082800" cy="1130300"/>
          </a:xfrm>
          <a:prstGeom prst="rect">
            <a:avLst/>
          </a:prstGeom>
        </p:spPr>
      </p:pic>
    </p:spTree>
    <p:extLst>
      <p:ext uri="{BB962C8B-B14F-4D97-AF65-F5344CB8AC3E}">
        <p14:creationId xmlns:p14="http://schemas.microsoft.com/office/powerpoint/2010/main" val="409487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0" name="Kuva 9">
            <a:extLst>
              <a:ext uri="{FF2B5EF4-FFF2-40B4-BE49-F238E27FC236}">
                <a16:creationId xmlns:a16="http://schemas.microsoft.com/office/drawing/2014/main" id="{B4AE70CF-BC3F-4D4C-9DE9-45F8877512FF}"/>
              </a:ext>
            </a:extLst>
          </p:cNvPr>
          <p:cNvPicPr>
            <a:picLocks noChangeAspect="1"/>
          </p:cNvPicPr>
          <p:nvPr userDrawn="1"/>
        </p:nvPicPr>
        <p:blipFill>
          <a:blip r:embed="rId3"/>
          <a:stretch>
            <a:fillRect/>
          </a:stretch>
        </p:blipFill>
        <p:spPr>
          <a:xfrm>
            <a:off x="9639808" y="4744712"/>
            <a:ext cx="2235200" cy="1181100"/>
          </a:xfrm>
          <a:prstGeom prst="rect">
            <a:avLst/>
          </a:prstGeom>
        </p:spPr>
      </p:pic>
    </p:spTree>
    <p:extLst>
      <p:ext uri="{BB962C8B-B14F-4D97-AF65-F5344CB8AC3E}">
        <p14:creationId xmlns:p14="http://schemas.microsoft.com/office/powerpoint/2010/main" val="354762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2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63DB437-2E9F-694E-AA34-06680E6381C7}"/>
              </a:ext>
            </a:extLst>
          </p:cNvPr>
          <p:cNvPicPr>
            <a:picLocks noChangeAspect="1"/>
          </p:cNvPicPr>
          <p:nvPr userDrawn="1"/>
        </p:nvPicPr>
        <p:blipFill>
          <a:blip r:embed="rId3"/>
          <a:stretch>
            <a:fillRect/>
          </a:stretch>
        </p:blipFill>
        <p:spPr>
          <a:xfrm>
            <a:off x="10224008" y="4744712"/>
            <a:ext cx="1422400" cy="1384300"/>
          </a:xfrm>
          <a:prstGeom prst="rect">
            <a:avLst/>
          </a:prstGeom>
        </p:spPr>
      </p:pic>
    </p:spTree>
    <p:extLst>
      <p:ext uri="{BB962C8B-B14F-4D97-AF65-F5344CB8AC3E}">
        <p14:creationId xmlns:p14="http://schemas.microsoft.com/office/powerpoint/2010/main" val="2248038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0F263E9-47DE-0948-B297-88FE33DA8105}"/>
              </a:ext>
            </a:extLst>
          </p:cNvPr>
          <p:cNvPicPr>
            <a:picLocks noChangeAspect="1"/>
          </p:cNvPicPr>
          <p:nvPr userDrawn="1"/>
        </p:nvPicPr>
        <p:blipFill>
          <a:blip r:embed="rId3"/>
          <a:stretch>
            <a:fillRect/>
          </a:stretch>
        </p:blipFill>
        <p:spPr>
          <a:xfrm>
            <a:off x="9741408" y="4772144"/>
            <a:ext cx="2133600" cy="1155700"/>
          </a:xfrm>
          <a:prstGeom prst="rect">
            <a:avLst/>
          </a:prstGeom>
        </p:spPr>
      </p:pic>
    </p:spTree>
    <p:extLst>
      <p:ext uri="{BB962C8B-B14F-4D97-AF65-F5344CB8AC3E}">
        <p14:creationId xmlns:p14="http://schemas.microsoft.com/office/powerpoint/2010/main" val="157671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59CD12E7-9E55-9546-A431-49726B3A831C}"/>
              </a:ext>
            </a:extLst>
          </p:cNvPr>
          <p:cNvPicPr>
            <a:picLocks noChangeAspect="1"/>
          </p:cNvPicPr>
          <p:nvPr userDrawn="1"/>
        </p:nvPicPr>
        <p:blipFill>
          <a:blip r:embed="rId3"/>
          <a:stretch>
            <a:fillRect/>
          </a:stretch>
        </p:blipFill>
        <p:spPr>
          <a:xfrm>
            <a:off x="10052558" y="4752332"/>
            <a:ext cx="1511300" cy="1193800"/>
          </a:xfrm>
          <a:prstGeom prst="rect">
            <a:avLst/>
          </a:prstGeom>
        </p:spPr>
      </p:pic>
    </p:spTree>
    <p:extLst>
      <p:ext uri="{BB962C8B-B14F-4D97-AF65-F5344CB8AC3E}">
        <p14:creationId xmlns:p14="http://schemas.microsoft.com/office/powerpoint/2010/main" val="16331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AE2814F0-9653-2A42-8F94-0682C0F0CB6A}"/>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2413546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fi-FI"/>
              <a:t>Muokkaa ots. perustyyl. napsautt.</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3753611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037172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268AB06-9BFE-F74C-88EE-8F2AD7DACB3A}"/>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5" name="Alatunnisteen paikkamerkki 4">
            <a:extLst>
              <a:ext uri="{FF2B5EF4-FFF2-40B4-BE49-F238E27FC236}">
                <a16:creationId xmlns:a16="http://schemas.microsoft.com/office/drawing/2014/main" id="{B6903F3E-1D39-FD48-953D-0C289C6B43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40CEE7-E7DA-D942-AD3C-65A91ED77C8F}"/>
              </a:ext>
            </a:extLst>
          </p:cNvPr>
          <p:cNvSpPr>
            <a:spLocks noGrp="1"/>
          </p:cNvSpPr>
          <p:nvPr>
            <p:ph type="sldNum" sz="quarter" idx="12"/>
          </p:nvPr>
        </p:nvSpPr>
        <p:spPr/>
        <p:txBody>
          <a:bodyPr/>
          <a:lstStyle/>
          <a:p>
            <a:fld id="{9AC3490C-B401-7445-84BA-EA6FCE9C76E3}" type="slidenum">
              <a:rPr lang="fi-FI" smtClean="0"/>
              <a:t>‹#›</a:t>
            </a:fld>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445990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9" name="Kuva 12">
            <a:extLst>
              <a:ext uri="{FF2B5EF4-FFF2-40B4-BE49-F238E27FC236}">
                <a16:creationId xmlns:a16="http://schemas.microsoft.com/office/drawing/2014/main" id="{FBD8538B-E11A-854F-8171-870BCE06EB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9703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5BC889B-196D-5647-A007-153FFE763D4A}"/>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5" name="Alatunnisteen paikkamerkki 4">
            <a:extLst>
              <a:ext uri="{FF2B5EF4-FFF2-40B4-BE49-F238E27FC236}">
                <a16:creationId xmlns:a16="http://schemas.microsoft.com/office/drawing/2014/main" id="{C712BC72-0475-8745-A9A7-EB026B4566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56C7F-41CD-F343-AA27-A22054902F92}"/>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7" name="Kuva 12">
            <a:extLst>
              <a:ext uri="{FF2B5EF4-FFF2-40B4-BE49-F238E27FC236}">
                <a16:creationId xmlns:a16="http://schemas.microsoft.com/office/drawing/2014/main" id="{916852C7-9D0E-B445-B9C6-3A73F6A6510D}"/>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4144561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EF7BC-B990-374B-9C79-068EAC74223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61A982B-08AE-534F-9FD6-22CEB811B58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B8374C2-67EC-C44F-8E54-65705ECB16C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485E0E-5118-AE4E-987C-1AFAAB9CF92B}"/>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6" name="Alatunnisteen paikkamerkki 5">
            <a:extLst>
              <a:ext uri="{FF2B5EF4-FFF2-40B4-BE49-F238E27FC236}">
                <a16:creationId xmlns:a16="http://schemas.microsoft.com/office/drawing/2014/main" id="{842CB54D-60F0-F146-AAE1-488DD6A2450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3973A3-E812-9440-AE53-FC84B2A317C1}"/>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8" name="Kuva 12">
            <a:extLst>
              <a:ext uri="{FF2B5EF4-FFF2-40B4-BE49-F238E27FC236}">
                <a16:creationId xmlns:a16="http://schemas.microsoft.com/office/drawing/2014/main" id="{90F20EEE-88EA-F24D-BC50-C7025E516B69}"/>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6549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AE5C6-A3F7-DF42-BB99-F0AD9E886A6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DC093C8-1051-3B4D-8948-6EA1C744A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849B27E-04ED-5A40-B775-955E268B6BC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0FFA472-FFEF-B34F-BAAB-2F049C2D5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78507CF-B296-DA4F-BA3A-F9B3B8D29A6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88C1ED-160F-F444-A72B-C3E66EB5C0E2}"/>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8" name="Alatunnisteen paikkamerkki 7">
            <a:extLst>
              <a:ext uri="{FF2B5EF4-FFF2-40B4-BE49-F238E27FC236}">
                <a16:creationId xmlns:a16="http://schemas.microsoft.com/office/drawing/2014/main" id="{1021D74C-8ED8-4942-81C6-4EDF0DBB640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3AF31B9-2AD5-7145-A060-B7DE2EE7C45E}"/>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10" name="Kuva 12">
            <a:extLst>
              <a:ext uri="{FF2B5EF4-FFF2-40B4-BE49-F238E27FC236}">
                <a16:creationId xmlns:a16="http://schemas.microsoft.com/office/drawing/2014/main" id="{0EEF73CA-9B28-BC4A-BE99-D20DD80DEA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128931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36718-3C44-F842-B47C-FDD4176EDFA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C281468-A449-DF45-AD65-E241677BB795}"/>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4" name="Alatunnisteen paikkamerkki 3">
            <a:extLst>
              <a:ext uri="{FF2B5EF4-FFF2-40B4-BE49-F238E27FC236}">
                <a16:creationId xmlns:a16="http://schemas.microsoft.com/office/drawing/2014/main" id="{945A57C1-B52D-0341-A767-8469D7D18D6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BEAE4B5-036C-374C-9D82-C417DAE221CB}"/>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6" name="Kuva 12">
            <a:extLst>
              <a:ext uri="{FF2B5EF4-FFF2-40B4-BE49-F238E27FC236}">
                <a16:creationId xmlns:a16="http://schemas.microsoft.com/office/drawing/2014/main" id="{6F35BA30-D3D8-BF46-9491-1E3C1F1422D5}"/>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302590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9002A01-83F5-CA47-B750-74ADA4A0FC3B}"/>
              </a:ext>
            </a:extLst>
          </p:cNvPr>
          <p:cNvSpPr>
            <a:spLocks noGrp="1"/>
          </p:cNvSpPr>
          <p:nvPr>
            <p:ph type="dt" sz="half" idx="10"/>
          </p:nvPr>
        </p:nvSpPr>
        <p:spPr/>
        <p:txBody>
          <a:bodyPr/>
          <a:lstStyle/>
          <a:p>
            <a:fld id="{5A9519BC-D774-2940-B5E9-93319ECE16B6}" type="datetimeFigureOut">
              <a:rPr lang="fi-FI" smtClean="0"/>
              <a:t>9.12.2021</a:t>
            </a:fld>
            <a:endParaRPr lang="fi-FI"/>
          </a:p>
        </p:txBody>
      </p:sp>
      <p:sp>
        <p:nvSpPr>
          <p:cNvPr id="3" name="Alatunnisteen paikkamerkki 2">
            <a:extLst>
              <a:ext uri="{FF2B5EF4-FFF2-40B4-BE49-F238E27FC236}">
                <a16:creationId xmlns:a16="http://schemas.microsoft.com/office/drawing/2014/main" id="{D2AE8133-8026-004D-8EB9-2283354FC22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C31050E-339E-DE40-8950-AB5E22FB75FC}"/>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5" name="Kuva 12">
            <a:extLst>
              <a:ext uri="{FF2B5EF4-FFF2-40B4-BE49-F238E27FC236}">
                <a16:creationId xmlns:a16="http://schemas.microsoft.com/office/drawing/2014/main" id="{82151408-4792-9043-BA61-3EA1125F9594}"/>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6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4C413381-F752-B541-AAB3-1880E903AF1C}"/>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51139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5" name="Kuva 4">
            <a:extLst>
              <a:ext uri="{FF2B5EF4-FFF2-40B4-BE49-F238E27FC236}">
                <a16:creationId xmlns:a16="http://schemas.microsoft.com/office/drawing/2014/main" id="{1D947B97-F609-6240-9356-408ACF8D196E}"/>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0135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0C4AF47-2D76-4844-B126-EA8101BF3D78}"/>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11378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fi-FI"/>
              <a:t>Muokkaa ots. perustyyl. napsautt.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1B0E837E-ED52-4443-B26E-B36275E02403}"/>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3123688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9A"/>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B024F1-6B6D-FF45-BFCA-C6A354D86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3715644-9DBD-CF43-8CC4-C66B3E9E6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53BFE6-92ED-0C4C-8B39-FBAC243C8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A9519BC-D774-2940-B5E9-93319ECE16B6}" type="datetimeFigureOut">
              <a:rPr lang="fi-FI" smtClean="0"/>
              <a:pPr/>
              <a:t>9.12.2021</a:t>
            </a:fld>
            <a:endParaRPr lang="fi-FI"/>
          </a:p>
        </p:txBody>
      </p:sp>
      <p:sp>
        <p:nvSpPr>
          <p:cNvPr id="5" name="Alatunnisteen paikkamerkki 4">
            <a:extLst>
              <a:ext uri="{FF2B5EF4-FFF2-40B4-BE49-F238E27FC236}">
                <a16:creationId xmlns:a16="http://schemas.microsoft.com/office/drawing/2014/main" id="{5BD3DE40-CB06-9545-844F-DF7EB241A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48E732F3-8CB3-7847-B3B2-5926AD051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2843264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70" r:id="rId5"/>
    <p:sldLayoutId id="2147483664" r:id="rId6"/>
    <p:sldLayoutId id="2147483665" r:id="rId7"/>
    <p:sldLayoutId id="2147483666" r:id="rId8"/>
    <p:sldLayoutId id="2147483667" r:id="rId9"/>
    <p:sldLayoutId id="2147483668" r:id="rId10"/>
    <p:sldLayoutId id="2147483671" r:id="rId11"/>
    <p:sldLayoutId id="2147483669" r:id="rId12"/>
    <p:sldLayoutId id="2147483675" r:id="rId13"/>
    <p:sldLayoutId id="2147483673" r:id="rId14"/>
    <p:sldLayoutId id="2147483677" r:id="rId15"/>
    <p:sldLayoutId id="2147483674" r:id="rId16"/>
    <p:sldLayoutId id="2147483651" r:id="rId17"/>
    <p:sldLayoutId id="2147483676" r:id="rId18"/>
    <p:sldLayoutId id="2147483678" r:id="rId19"/>
    <p:sldLayoutId id="2147483679" r:id="rId20"/>
    <p:sldLayoutId id="2147483680" r:id="rId21"/>
    <p:sldLayoutId id="2147483681" r:id="rId22"/>
    <p:sldLayoutId id="2147483682" r:id="rId23"/>
    <p:sldLayoutId id="2147483683" r:id="rId24"/>
    <p:sldLayoutId id="2147483687"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713" r:id="rId37"/>
    <p:sldLayoutId id="2147483696" r:id="rId38"/>
    <p:sldLayoutId id="2147483699" r:id="rId39"/>
    <p:sldLayoutId id="2147483700" r:id="rId40"/>
    <p:sldLayoutId id="2147483701" r:id="rId41"/>
    <p:sldLayoutId id="2147483702" r:id="rId42"/>
    <p:sldLayoutId id="2147483703" r:id="rId43"/>
    <p:sldLayoutId id="2147483698" r:id="rId44"/>
    <p:sldLayoutId id="2147483704" r:id="rId45"/>
    <p:sldLayoutId id="2147483705" r:id="rId46"/>
    <p:sldLayoutId id="2147483706" r:id="rId47"/>
    <p:sldLayoutId id="2147483707" r:id="rId48"/>
    <p:sldLayoutId id="2147483708" r:id="rId49"/>
    <p:sldLayoutId id="2147483714" r:id="rId50"/>
    <p:sldLayoutId id="2147483715" r:id="rId51"/>
    <p:sldLayoutId id="2147483660" r:id="rId52"/>
    <p:sldLayoutId id="2147483650" r:id="rId53"/>
    <p:sldLayoutId id="2147483672" r:id="rId54"/>
    <p:sldLayoutId id="2147483652" r:id="rId55"/>
    <p:sldLayoutId id="2147483653" r:id="rId56"/>
    <p:sldLayoutId id="2147483654" r:id="rId57"/>
    <p:sldLayoutId id="2147483655" r:id="rId58"/>
  </p:sldLayoutIdLst>
  <p:txStyles>
    <p:title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11967A-F2DD-4243-93C4-155375151BB5}"/>
              </a:ext>
            </a:extLst>
          </p:cNvPr>
          <p:cNvSpPr>
            <a:spLocks noGrp="1"/>
          </p:cNvSpPr>
          <p:nvPr>
            <p:ph type="ctrTitle"/>
          </p:nvPr>
        </p:nvSpPr>
        <p:spPr/>
        <p:txBody>
          <a:bodyPr>
            <a:normAutofit/>
          </a:bodyPr>
          <a:lstStyle/>
          <a:p>
            <a:r>
              <a:rPr lang="fi-FI" dirty="0"/>
              <a:t>Jotain vanhaa, jotain uutta vai jotain muuta?</a:t>
            </a:r>
          </a:p>
        </p:txBody>
      </p:sp>
      <p:sp>
        <p:nvSpPr>
          <p:cNvPr id="3" name="Alaotsikko 2">
            <a:extLst>
              <a:ext uri="{FF2B5EF4-FFF2-40B4-BE49-F238E27FC236}">
                <a16:creationId xmlns:a16="http://schemas.microsoft.com/office/drawing/2014/main" id="{09CC656D-7C63-D34C-BE12-EF29F1CC32BB}"/>
              </a:ext>
            </a:extLst>
          </p:cNvPr>
          <p:cNvSpPr>
            <a:spLocks noGrp="1"/>
          </p:cNvSpPr>
          <p:nvPr>
            <p:ph type="subTitle" idx="1"/>
          </p:nvPr>
        </p:nvSpPr>
        <p:spPr/>
        <p:txBody>
          <a:bodyPr>
            <a:noAutofit/>
          </a:bodyPr>
          <a:lstStyle/>
          <a:p>
            <a:r>
              <a:rPr lang="fi-FI" sz="2000" dirty="0"/>
              <a:t>Tampereen kaupunkiseudun 2030 + luonnehdintaa</a:t>
            </a:r>
          </a:p>
          <a:p>
            <a:r>
              <a:rPr lang="fi-FI" sz="2000" dirty="0"/>
              <a:t>Seutufoorumi 8.12.2021, päätöspuheenvuoro</a:t>
            </a:r>
          </a:p>
          <a:p>
            <a:r>
              <a:rPr lang="fi-FI" sz="2000" dirty="0"/>
              <a:t>Seutujohtaja Päivi Nurminen</a:t>
            </a:r>
          </a:p>
        </p:txBody>
      </p:sp>
    </p:spTree>
    <p:extLst>
      <p:ext uri="{BB962C8B-B14F-4D97-AF65-F5344CB8AC3E}">
        <p14:creationId xmlns:p14="http://schemas.microsoft.com/office/powerpoint/2010/main" val="385724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98DD6B-370F-4312-8F97-BB3184191643}"/>
              </a:ext>
            </a:extLst>
          </p:cNvPr>
          <p:cNvSpPr>
            <a:spLocks noGrp="1"/>
          </p:cNvSpPr>
          <p:nvPr>
            <p:ph idx="1"/>
          </p:nvPr>
        </p:nvSpPr>
        <p:spPr>
          <a:xfrm>
            <a:off x="804950" y="1253331"/>
            <a:ext cx="6239256" cy="4351338"/>
          </a:xfrm>
        </p:spPr>
        <p:txBody>
          <a:bodyPr>
            <a:normAutofit lnSpcReduction="10000"/>
          </a:bodyPr>
          <a:lstStyle/>
          <a:p>
            <a:r>
              <a:rPr lang="fi-FI" dirty="0"/>
              <a:t>Seutufoorumissa 2021 kuultujen esitysten perusteella olen valinnut viisi luonnehdintaa, jotka voivat kuvata Tampereen kaupunkiseudun tulevaisuussiirtymää 2030 +</a:t>
            </a:r>
            <a:br>
              <a:rPr lang="fi-FI" dirty="0"/>
            </a:br>
            <a:endParaRPr lang="fi-FI" dirty="0"/>
          </a:p>
          <a:p>
            <a:pPr marL="971550" lvl="1" indent="-514350">
              <a:buFont typeface="+mj-lt"/>
              <a:buAutoNum type="arabicPeriod"/>
            </a:pPr>
            <a:r>
              <a:rPr lang="fi-FI" i="1" dirty="0"/>
              <a:t>Rajaton kaupunkiseutu</a:t>
            </a:r>
          </a:p>
          <a:p>
            <a:pPr marL="971550" lvl="1" indent="-514350">
              <a:buFont typeface="+mj-lt"/>
              <a:buAutoNum type="arabicPeriod"/>
            </a:pPr>
            <a:r>
              <a:rPr lang="fi-FI" i="1" dirty="0"/>
              <a:t>Kansainvälinen kaupunkiseutu</a:t>
            </a:r>
          </a:p>
          <a:p>
            <a:pPr marL="971550" lvl="1" indent="-514350">
              <a:buFont typeface="+mj-lt"/>
              <a:buAutoNum type="arabicPeriod"/>
            </a:pPr>
            <a:r>
              <a:rPr lang="fi-FI" i="1" dirty="0"/>
              <a:t>Kestävä kaupunkiseutu</a:t>
            </a:r>
          </a:p>
          <a:p>
            <a:pPr marL="971550" lvl="1" indent="-514350">
              <a:buFont typeface="+mj-lt"/>
              <a:buAutoNum type="arabicPeriod"/>
            </a:pPr>
            <a:r>
              <a:rPr lang="fi-FI" i="1" dirty="0"/>
              <a:t>Hyvinvoiva kaupunkiseutu</a:t>
            </a:r>
          </a:p>
          <a:p>
            <a:pPr marL="971550" lvl="1" indent="-514350">
              <a:buFont typeface="+mj-lt"/>
              <a:buAutoNum type="arabicPeriod"/>
            </a:pPr>
            <a:r>
              <a:rPr lang="fi-FI" i="1" dirty="0"/>
              <a:t>Lumovoimainen kaupunkiseutu</a:t>
            </a:r>
          </a:p>
        </p:txBody>
      </p:sp>
    </p:spTree>
    <p:extLst>
      <p:ext uri="{BB962C8B-B14F-4D97-AF65-F5344CB8AC3E}">
        <p14:creationId xmlns:p14="http://schemas.microsoft.com/office/powerpoint/2010/main" val="309664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DC4B66-2C95-4216-B561-E834180B9364}"/>
              </a:ext>
            </a:extLst>
          </p:cNvPr>
          <p:cNvSpPr>
            <a:spLocks noGrp="1"/>
          </p:cNvSpPr>
          <p:nvPr>
            <p:ph type="title"/>
          </p:nvPr>
        </p:nvSpPr>
        <p:spPr/>
        <p:txBody>
          <a:bodyPr/>
          <a:lstStyle/>
          <a:p>
            <a:r>
              <a:rPr lang="fi-FI" dirty="0"/>
              <a:t>Rajaton kaupunkiseutu</a:t>
            </a:r>
          </a:p>
        </p:txBody>
      </p:sp>
      <p:sp>
        <p:nvSpPr>
          <p:cNvPr id="3" name="Sisällön paikkamerkki 2">
            <a:extLst>
              <a:ext uri="{FF2B5EF4-FFF2-40B4-BE49-F238E27FC236}">
                <a16:creationId xmlns:a16="http://schemas.microsoft.com/office/drawing/2014/main" id="{90B04DC7-29C5-4A60-A97D-8179A9D0EE56}"/>
              </a:ext>
            </a:extLst>
          </p:cNvPr>
          <p:cNvSpPr>
            <a:spLocks noGrp="1"/>
          </p:cNvSpPr>
          <p:nvPr>
            <p:ph idx="1"/>
          </p:nvPr>
        </p:nvSpPr>
        <p:spPr/>
        <p:txBody>
          <a:bodyPr>
            <a:normAutofit/>
          </a:bodyPr>
          <a:lstStyle/>
          <a:p>
            <a:r>
              <a:rPr lang="fi-FI" sz="3000" b="1" i="1" dirty="0">
                <a:effectLst/>
                <a:latin typeface="Calibri" panose="020F0502020204030204" pitchFamily="34" charset="0"/>
                <a:ea typeface="Calibri" panose="020F0502020204030204" pitchFamily="34" charset="0"/>
                <a:cs typeface="Times New Roman" panose="02020603050405020304" pitchFamily="18" charset="0"/>
              </a:rPr>
              <a:t>Rajaton kaupunkiseutu</a:t>
            </a:r>
            <a:r>
              <a:rPr lang="fi-FI" sz="3000" i="1" dirty="0">
                <a:effectLst/>
                <a:latin typeface="Calibri" panose="020F0502020204030204" pitchFamily="34" charset="0"/>
                <a:ea typeface="Calibri" panose="020F0502020204030204" pitchFamily="34" charset="0"/>
                <a:cs typeface="Times New Roman" panose="02020603050405020304" pitchFamily="18" charset="0"/>
              </a:rPr>
              <a:t> on alue, jossa sen kaikki kunnat voivat menestyä. Työpaikat ovat yhteisiä ja suuret investointipäätökset tehdään yhteistuumin. Rajaton toimintatapa on valttikorttimme, joka erottaa meidät muista. Seudun 400000 asukkaalle rajattomuus tarjoaa helppoutta ja toimivuutta vuoden jokaisena päivänä. </a:t>
            </a:r>
          </a:p>
          <a:p>
            <a:pPr marL="0" indent="0">
              <a:buNone/>
            </a:pPr>
            <a:endParaRPr lang="fi-FI" sz="3200" dirty="0"/>
          </a:p>
        </p:txBody>
      </p:sp>
    </p:spTree>
    <p:extLst>
      <p:ext uri="{BB962C8B-B14F-4D97-AF65-F5344CB8AC3E}">
        <p14:creationId xmlns:p14="http://schemas.microsoft.com/office/powerpoint/2010/main" val="59359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ABF2BE-5592-4114-B1A2-6CBBEB262BD9}"/>
              </a:ext>
            </a:extLst>
          </p:cNvPr>
          <p:cNvSpPr>
            <a:spLocks noGrp="1"/>
          </p:cNvSpPr>
          <p:nvPr>
            <p:ph type="title"/>
          </p:nvPr>
        </p:nvSpPr>
        <p:spPr/>
        <p:txBody>
          <a:bodyPr/>
          <a:lstStyle/>
          <a:p>
            <a:r>
              <a:rPr lang="fi-FI" dirty="0"/>
              <a:t>Kansainvälinen kaupunkiseutu</a:t>
            </a:r>
          </a:p>
        </p:txBody>
      </p:sp>
      <p:sp>
        <p:nvSpPr>
          <p:cNvPr id="3" name="Sisällön paikkamerkki 2">
            <a:extLst>
              <a:ext uri="{FF2B5EF4-FFF2-40B4-BE49-F238E27FC236}">
                <a16:creationId xmlns:a16="http://schemas.microsoft.com/office/drawing/2014/main" id="{A1B517B5-7748-4702-9878-CA541462DAC4}"/>
              </a:ext>
            </a:extLst>
          </p:cNvPr>
          <p:cNvSpPr>
            <a:spLocks noGrp="1"/>
          </p:cNvSpPr>
          <p:nvPr>
            <p:ph idx="1"/>
          </p:nvPr>
        </p:nvSpPr>
        <p:spPr/>
        <p:txBody>
          <a:bodyPr/>
          <a:lstStyle/>
          <a:p>
            <a:r>
              <a:rPr lang="fi-FI" sz="3000" b="1" i="1" dirty="0">
                <a:effectLst/>
                <a:latin typeface="Calibri" panose="020F0502020204030204" pitchFamily="34" charset="0"/>
                <a:ea typeface="Calibri" panose="020F0502020204030204" pitchFamily="34" charset="0"/>
                <a:cs typeface="Times New Roman" panose="02020603050405020304" pitchFamily="18" charset="0"/>
              </a:rPr>
              <a:t>Kansainvälinen kaupunkiseutu</a:t>
            </a:r>
            <a:r>
              <a:rPr lang="fi-FI" sz="3000" i="1" dirty="0">
                <a:effectLst/>
                <a:latin typeface="Calibri" panose="020F0502020204030204" pitchFamily="34" charset="0"/>
                <a:ea typeface="Calibri" panose="020F0502020204030204" pitchFamily="34" charset="0"/>
                <a:cs typeface="Times New Roman" panose="02020603050405020304" pitchFamily="18" charset="0"/>
              </a:rPr>
              <a:t> on avoin maailmalle. Se houkuttelee kyvykästä työvoimaa ja yleistä elinvoimaisuutta alueelle. Kaupunkiseudulla on paikka kansainvälisellä kartalla ja tänne pääsee helposti. Maailmalla se tunnetaan myös hiilikädenjäljestään. Täällä kansainvälisyys on arkista ja palveluita tarjotaan </a:t>
            </a:r>
            <a:r>
              <a:rPr lang="fi-FI" sz="3000" i="1" dirty="0" err="1">
                <a:effectLst/>
                <a:latin typeface="Calibri" panose="020F0502020204030204" pitchFamily="34" charset="0"/>
                <a:ea typeface="Calibri" panose="020F0502020204030204" pitchFamily="34" charset="0"/>
                <a:cs typeface="Times New Roman" panose="02020603050405020304" pitchFamily="18" charset="0"/>
              </a:rPr>
              <a:t>tampereenkielen</a:t>
            </a:r>
            <a:r>
              <a:rPr lang="fi-FI" sz="3000" i="1" dirty="0">
                <a:effectLst/>
                <a:latin typeface="Calibri" panose="020F0502020204030204" pitchFamily="34" charset="0"/>
                <a:ea typeface="Calibri" panose="020F0502020204030204" pitchFamily="34" charset="0"/>
                <a:cs typeface="Times New Roman" panose="02020603050405020304" pitchFamily="18" charset="0"/>
              </a:rPr>
              <a:t> lisäksi englanniksi. </a:t>
            </a:r>
          </a:p>
          <a:p>
            <a:pPr marL="0" indent="0">
              <a:buNone/>
            </a:pPr>
            <a:endParaRPr lang="fi-FI" dirty="0"/>
          </a:p>
        </p:txBody>
      </p:sp>
    </p:spTree>
    <p:extLst>
      <p:ext uri="{BB962C8B-B14F-4D97-AF65-F5344CB8AC3E}">
        <p14:creationId xmlns:p14="http://schemas.microsoft.com/office/powerpoint/2010/main" val="15562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C217F-902A-497E-B9EF-7BF067F13B1F}"/>
              </a:ext>
            </a:extLst>
          </p:cNvPr>
          <p:cNvSpPr>
            <a:spLocks noGrp="1"/>
          </p:cNvSpPr>
          <p:nvPr>
            <p:ph type="title"/>
          </p:nvPr>
        </p:nvSpPr>
        <p:spPr/>
        <p:txBody>
          <a:bodyPr/>
          <a:lstStyle/>
          <a:p>
            <a:r>
              <a:rPr lang="fi-FI" dirty="0"/>
              <a:t>Hyvinvoiva kaupunkiseutu</a:t>
            </a:r>
          </a:p>
        </p:txBody>
      </p:sp>
      <p:sp>
        <p:nvSpPr>
          <p:cNvPr id="3" name="Sisällön paikkamerkki 2">
            <a:extLst>
              <a:ext uri="{FF2B5EF4-FFF2-40B4-BE49-F238E27FC236}">
                <a16:creationId xmlns:a16="http://schemas.microsoft.com/office/drawing/2014/main" id="{35CA8F05-1B71-4DC8-9BD6-66C7F04272C0}"/>
              </a:ext>
            </a:extLst>
          </p:cNvPr>
          <p:cNvSpPr>
            <a:spLocks noGrp="1"/>
          </p:cNvSpPr>
          <p:nvPr>
            <p:ph idx="1"/>
          </p:nvPr>
        </p:nvSpPr>
        <p:spPr/>
        <p:txBody>
          <a:bodyPr>
            <a:normAutofit/>
          </a:bodyPr>
          <a:lstStyle/>
          <a:p>
            <a:pPr lvl="0"/>
            <a:r>
              <a:rPr lang="fi-FI" sz="3000" b="1" i="1" dirty="0">
                <a:latin typeface="Calibri" panose="020F0502020204030204" pitchFamily="34" charset="0"/>
                <a:cs typeface="Times New Roman" panose="02020603050405020304" pitchFamily="18" charset="0"/>
              </a:rPr>
              <a:t>Hyvinvoiva kaupunkiseutu </a:t>
            </a:r>
            <a:r>
              <a:rPr lang="fi-FI" sz="3000" i="1" dirty="0">
                <a:latin typeface="Calibri" panose="020F0502020204030204" pitchFamily="34" charset="0"/>
                <a:cs typeface="Times New Roman" panose="02020603050405020304" pitchFamily="18" charset="0"/>
              </a:rPr>
              <a:t>on väriltään sini-vihreä. Siellä asukkaat ovat kovia liikkumaan - pyöräilemään, kävelemään ja patikoimaan. Sen järvet ja rannat ovat kaupunkilaisten kesähuoneita. Hyvinvoiva kaupunkiseutu haluaa pitää kaikki kyydissä mukana, sen kuntapalvelut on viritetty hyvinvoinnin edistäjiksi. Hyvinvointia luo myös sen rento tunnelma, jossa on helppo hengittää.  </a:t>
            </a:r>
          </a:p>
          <a:p>
            <a:pPr marL="228600">
              <a:lnSpc>
                <a:spcPct val="107000"/>
              </a:lnSpc>
              <a:spcAft>
                <a:spcPts val="800"/>
              </a:spcAft>
            </a:pPr>
            <a:endParaRPr lang="fi-FI"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3000" dirty="0"/>
          </a:p>
        </p:txBody>
      </p:sp>
    </p:spTree>
    <p:extLst>
      <p:ext uri="{BB962C8B-B14F-4D97-AF65-F5344CB8AC3E}">
        <p14:creationId xmlns:p14="http://schemas.microsoft.com/office/powerpoint/2010/main" val="405673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A6FB8F-0878-4F84-AEAF-3B90FCB93D78}"/>
              </a:ext>
            </a:extLst>
          </p:cNvPr>
          <p:cNvSpPr>
            <a:spLocks noGrp="1"/>
          </p:cNvSpPr>
          <p:nvPr>
            <p:ph type="title"/>
          </p:nvPr>
        </p:nvSpPr>
        <p:spPr/>
        <p:txBody>
          <a:bodyPr/>
          <a:lstStyle/>
          <a:p>
            <a:r>
              <a:rPr lang="fi-FI" dirty="0"/>
              <a:t>Kestävä kaupunkiseutu</a:t>
            </a:r>
          </a:p>
        </p:txBody>
      </p:sp>
      <p:sp>
        <p:nvSpPr>
          <p:cNvPr id="3" name="Sisällön paikkamerkki 2">
            <a:extLst>
              <a:ext uri="{FF2B5EF4-FFF2-40B4-BE49-F238E27FC236}">
                <a16:creationId xmlns:a16="http://schemas.microsoft.com/office/drawing/2014/main" id="{A8A4A240-2375-4297-A4E6-2BB02B6B586D}"/>
              </a:ext>
            </a:extLst>
          </p:cNvPr>
          <p:cNvSpPr>
            <a:spLocks noGrp="1"/>
          </p:cNvSpPr>
          <p:nvPr>
            <p:ph idx="1"/>
          </p:nvPr>
        </p:nvSpPr>
        <p:spPr/>
        <p:txBody>
          <a:bodyPr/>
          <a:lstStyle/>
          <a:p>
            <a:r>
              <a:rPr lang="fi-FI" b="1" i="1" dirty="0">
                <a:effectLst/>
                <a:latin typeface="Calibri" panose="020F0502020204030204" pitchFamily="34" charset="0"/>
                <a:ea typeface="Calibri" panose="020F0502020204030204" pitchFamily="34" charset="0"/>
                <a:cs typeface="Times New Roman" panose="02020603050405020304" pitchFamily="18" charset="0"/>
              </a:rPr>
              <a:t>Kestävä kaupunkiseutu</a:t>
            </a:r>
            <a:r>
              <a:rPr lang="fi-FI" i="1" dirty="0">
                <a:effectLst/>
                <a:latin typeface="Calibri" panose="020F0502020204030204" pitchFamily="34" charset="0"/>
                <a:ea typeface="Calibri" panose="020F0502020204030204" pitchFamily="34" charset="0"/>
                <a:cs typeface="Times New Roman" panose="02020603050405020304" pitchFamily="18" charset="0"/>
              </a:rPr>
              <a:t> vaalii ympäristöään ja luontoaan. Se tarjoaa asukkailleen mahdollisuuksia valita mukava ja kestävä elämäntapa asumisessa ja liikkumisessa. Täällä nuorten ääni ja ajatukset kuuluvat hyvin ja kansalaisosallisuus vahvistaa yhteisöllisyyttä ja  sosiaalista kestävyyttä. Kestävä kaupunkiseutu arvostaa aitoutta, liikkuu raiteilla ja rakentuu ylöspäin kuten verrokkialueensa Euroopassa.</a:t>
            </a:r>
          </a:p>
          <a:p>
            <a:endParaRPr lang="fi-FI" dirty="0"/>
          </a:p>
        </p:txBody>
      </p:sp>
    </p:spTree>
    <p:extLst>
      <p:ext uri="{BB962C8B-B14F-4D97-AF65-F5344CB8AC3E}">
        <p14:creationId xmlns:p14="http://schemas.microsoft.com/office/powerpoint/2010/main" val="346543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62F33-CF72-4FC9-951F-3172995B91E3}"/>
              </a:ext>
            </a:extLst>
          </p:cNvPr>
          <p:cNvSpPr>
            <a:spLocks noGrp="1"/>
          </p:cNvSpPr>
          <p:nvPr>
            <p:ph type="title"/>
          </p:nvPr>
        </p:nvSpPr>
        <p:spPr>
          <a:xfrm>
            <a:off x="838199" y="365125"/>
            <a:ext cx="9112135" cy="1325563"/>
          </a:xfrm>
        </p:spPr>
        <p:txBody>
          <a:bodyPr/>
          <a:lstStyle/>
          <a:p>
            <a:r>
              <a:rPr lang="fi-FI" dirty="0"/>
              <a:t>Lumovoimainen kaupunkiseutu</a:t>
            </a:r>
          </a:p>
        </p:txBody>
      </p:sp>
      <p:sp>
        <p:nvSpPr>
          <p:cNvPr id="3" name="Sisällön paikkamerkki 2">
            <a:extLst>
              <a:ext uri="{FF2B5EF4-FFF2-40B4-BE49-F238E27FC236}">
                <a16:creationId xmlns:a16="http://schemas.microsoft.com/office/drawing/2014/main" id="{45EAE0F4-36A7-46DA-A87F-E370ADD7279F}"/>
              </a:ext>
            </a:extLst>
          </p:cNvPr>
          <p:cNvSpPr>
            <a:spLocks noGrp="1"/>
          </p:cNvSpPr>
          <p:nvPr>
            <p:ph idx="1"/>
          </p:nvPr>
        </p:nvSpPr>
        <p:spPr/>
        <p:txBody>
          <a:bodyPr>
            <a:normAutofit/>
          </a:bodyPr>
          <a:lstStyle/>
          <a:p>
            <a:pPr lvl="0">
              <a:spcAft>
                <a:spcPts val="800"/>
              </a:spcAft>
            </a:pPr>
            <a:r>
              <a:rPr lang="fi-FI" sz="3000" b="1" i="1" dirty="0">
                <a:latin typeface="Calibri" panose="020F0502020204030204" pitchFamily="34" charset="0"/>
                <a:cs typeface="Times New Roman" panose="02020603050405020304" pitchFamily="18" charset="0"/>
              </a:rPr>
              <a:t>Lumovoimaista kaupunkiseutua </a:t>
            </a:r>
            <a:r>
              <a:rPr lang="fi-FI" sz="3000" i="1" dirty="0">
                <a:latin typeface="Calibri" panose="020F0502020204030204" pitchFamily="34" charset="0"/>
                <a:cs typeface="Times New Roman" panose="02020603050405020304" pitchFamily="18" charset="0"/>
              </a:rPr>
              <a:t>voi luonnehtia menon ja meiningin kautta. Tapahtumat - pienet ja suuret - oleilua ja kohtaamisia mahdollistavat torit ja puistot tarjoavat elämyksiä ja </a:t>
            </a:r>
            <a:r>
              <a:rPr lang="fi-FI" sz="3000" i="1" dirty="0" err="1">
                <a:latin typeface="Calibri" panose="020F0502020204030204" pitchFamily="34" charset="0"/>
                <a:cs typeface="Times New Roman" panose="02020603050405020304" pitchFamily="18" charset="0"/>
              </a:rPr>
              <a:t>elävoittävät</a:t>
            </a:r>
            <a:r>
              <a:rPr lang="fi-FI" sz="3000" i="1" dirty="0">
                <a:latin typeface="Calibri" panose="020F0502020204030204" pitchFamily="34" charset="0"/>
                <a:cs typeface="Times New Roman" panose="02020603050405020304" pitchFamily="18" charset="0"/>
              </a:rPr>
              <a:t> katukuvaa. Uusi kohtaaminen on myös urbaanin ja maaseutu-maisen kaupunkiseudun taitava yhdistäminen, tiiviyden ja väljyyden liitto - kauneutta vaalien. </a:t>
            </a:r>
            <a:br>
              <a:rPr lang="fi-FI" sz="3000" i="1" dirty="0">
                <a:latin typeface="Calibri" panose="020F0502020204030204" pitchFamily="34" charset="0"/>
                <a:cs typeface="Times New Roman" panose="02020603050405020304" pitchFamily="18" charset="0"/>
              </a:rPr>
            </a:br>
            <a:r>
              <a:rPr lang="fi-FI" sz="3000" i="1" dirty="0">
                <a:latin typeface="Calibri" panose="020F0502020204030204" pitchFamily="34" charset="0"/>
                <a:cs typeface="Times New Roman" panose="02020603050405020304" pitchFamily="18" charset="0"/>
              </a:rPr>
              <a:t>Täällä myös aikuiset viihtyvät huvipuistossa!</a:t>
            </a:r>
          </a:p>
          <a:p>
            <a:pPr marL="0" indent="0">
              <a:buNone/>
            </a:pPr>
            <a:endParaRPr lang="fi-FI" dirty="0"/>
          </a:p>
        </p:txBody>
      </p:sp>
    </p:spTree>
    <p:extLst>
      <p:ext uri="{BB962C8B-B14F-4D97-AF65-F5344CB8AC3E}">
        <p14:creationId xmlns:p14="http://schemas.microsoft.com/office/powerpoint/2010/main" val="292900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3AF0127-81ED-4A58-BE1E-7FCB971265D1}"/>
              </a:ext>
            </a:extLst>
          </p:cNvPr>
          <p:cNvSpPr>
            <a:spLocks noGrp="1"/>
          </p:cNvSpPr>
          <p:nvPr>
            <p:ph idx="1"/>
          </p:nvPr>
        </p:nvSpPr>
        <p:spPr/>
        <p:txBody>
          <a:bodyPr>
            <a:normAutofit/>
          </a:bodyPr>
          <a:lstStyle/>
          <a:p>
            <a:r>
              <a:rPr lang="fi-FI" sz="3000" dirty="0">
                <a:effectLst/>
                <a:latin typeface="Calibri" panose="020F0502020204030204" pitchFamily="34" charset="0"/>
                <a:ea typeface="Calibri" panose="020F0502020204030204" pitchFamily="34" charset="0"/>
                <a:cs typeface="Times New Roman" panose="02020603050405020304" pitchFamily="18" charset="0"/>
              </a:rPr>
              <a:t>Jotain vanhaa, jotain uutta vai jotain muuta?</a:t>
            </a:r>
          </a:p>
          <a:p>
            <a:r>
              <a:rPr lang="fi-FI" sz="3000" dirty="0">
                <a:effectLst/>
                <a:latin typeface="Calibri" panose="020F0502020204030204" pitchFamily="34" charset="0"/>
                <a:ea typeface="Calibri" panose="020F0502020204030204" pitchFamily="34" charset="0"/>
                <a:cs typeface="Times New Roman" panose="02020603050405020304" pitchFamily="18" charset="0"/>
              </a:rPr>
              <a:t>Pääasia on, että tehdään oman näköistämme jälkeä ja tehdään se yhdessä! </a:t>
            </a:r>
          </a:p>
          <a:p>
            <a:endParaRPr lang="fi-FI" sz="3000" dirty="0"/>
          </a:p>
        </p:txBody>
      </p:sp>
    </p:spTree>
    <p:extLst>
      <p:ext uri="{BB962C8B-B14F-4D97-AF65-F5344CB8AC3E}">
        <p14:creationId xmlns:p14="http://schemas.microsoft.com/office/powerpoint/2010/main" val="337702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E3256-21B8-4BFA-BC6D-D03A7FDE835E}"/>
              </a:ext>
            </a:extLst>
          </p:cNvPr>
          <p:cNvSpPr>
            <a:spLocks noGrp="1"/>
          </p:cNvSpPr>
          <p:nvPr>
            <p:ph type="ctrTitle"/>
          </p:nvPr>
        </p:nvSpPr>
        <p:spPr/>
        <p:txBody>
          <a:bodyPr/>
          <a:lstStyle/>
          <a:p>
            <a:r>
              <a:rPr lang="fi-FI" dirty="0"/>
              <a:t>Kiitos.</a:t>
            </a:r>
          </a:p>
        </p:txBody>
      </p:sp>
      <p:sp>
        <p:nvSpPr>
          <p:cNvPr id="3" name="Alaotsikko 2">
            <a:extLst>
              <a:ext uri="{FF2B5EF4-FFF2-40B4-BE49-F238E27FC236}">
                <a16:creationId xmlns:a16="http://schemas.microsoft.com/office/drawing/2014/main" id="{437714C2-B599-45E8-8FB8-12E9C5B0489C}"/>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391959524"/>
      </p:ext>
    </p:extLst>
  </p:cSld>
  <p:clrMapOvr>
    <a:masterClrMapping/>
  </p:clrMapOvr>
</p:sld>
</file>

<file path=ppt/theme/theme1.xml><?xml version="1.0" encoding="utf-8"?>
<a:theme xmlns:a="http://schemas.openxmlformats.org/drawingml/2006/main" name="Office-teema">
  <a:themeElements>
    <a:clrScheme name="TKS - Värimalli 1">
      <a:dk1>
        <a:srgbClr val="222222"/>
      </a:dk1>
      <a:lt1>
        <a:srgbClr val="FFFFFF"/>
      </a:lt1>
      <a:dk2>
        <a:srgbClr val="007899"/>
      </a:dk2>
      <a:lt2>
        <a:srgbClr val="FFFFFF"/>
      </a:lt2>
      <a:accent1>
        <a:srgbClr val="357769"/>
      </a:accent1>
      <a:accent2>
        <a:srgbClr val="7FC341"/>
      </a:accent2>
      <a:accent3>
        <a:srgbClr val="FFD668"/>
      </a:accent3>
      <a:accent4>
        <a:srgbClr val="F78D1D"/>
      </a:accent4>
      <a:accent5>
        <a:srgbClr val="007899"/>
      </a:accent5>
      <a:accent6>
        <a:srgbClr val="F7403F"/>
      </a:accent6>
      <a:hlink>
        <a:srgbClr val="003590"/>
      </a:hlink>
      <a:folHlink>
        <a:srgbClr val="921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KS_powerpointpohja_2020.ppt [Vain luku]" id="{B1E367C6-9840-4D6E-A270-3E270BE774DF}" vid="{69C35792-164F-458E-9457-61116503EE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A6E9A15A8387341BB0F377F8A975994" ma:contentTypeVersion="2" ma:contentTypeDescription="Luo uusi asiakirja." ma:contentTypeScope="" ma:versionID="ab19ecd290b276fe4d69c1bbc936b1ff">
  <xsd:schema xmlns:xsd="http://www.w3.org/2001/XMLSchema" xmlns:xs="http://www.w3.org/2001/XMLSchema" xmlns:p="http://schemas.microsoft.com/office/2006/metadata/properties" xmlns:ns2="b82b3398-d351-432e-899a-ed0a95c2d3ea" targetNamespace="http://schemas.microsoft.com/office/2006/metadata/properties" ma:root="true" ma:fieldsID="c7b26fc685d3e732ee69ad9db299e5d1" ns2:_="">
    <xsd:import namespace="b82b3398-d351-432e-899a-ed0a95c2d3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b3398-d351-432e-899a-ed0a95c2d3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FD854D-5F0D-4BC8-8AEA-13E9E4ECF1D1}">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82b3398-d351-432e-899a-ed0a95c2d3ea"/>
    <ds:schemaRef ds:uri="http://www.w3.org/XML/1998/namespace"/>
  </ds:schemaRefs>
</ds:datastoreItem>
</file>

<file path=customXml/itemProps2.xml><?xml version="1.0" encoding="utf-8"?>
<ds:datastoreItem xmlns:ds="http://schemas.openxmlformats.org/officeDocument/2006/customXml" ds:itemID="{61EB8EE1-FF77-437B-914D-8D5E044EC7A4}">
  <ds:schemaRefs>
    <ds:schemaRef ds:uri="http://schemas.microsoft.com/sharepoint/v3/contenttype/forms"/>
  </ds:schemaRefs>
</ds:datastoreItem>
</file>

<file path=customXml/itemProps3.xml><?xml version="1.0" encoding="utf-8"?>
<ds:datastoreItem xmlns:ds="http://schemas.openxmlformats.org/officeDocument/2006/customXml" ds:itemID="{FE7B9B1F-9985-403E-9DC2-FA2525EE5444}">
  <ds:schemaRefs>
    <ds:schemaRef ds:uri="b82b3398-d351-432e-899a-ed0a95c2d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TKS_powerpointpohja_2020</Template>
  <TotalTime>27</TotalTime>
  <Words>325</Words>
  <Application>Microsoft Office PowerPoint</Application>
  <PresentationFormat>Laajakuva</PresentationFormat>
  <Paragraphs>23</Paragraphs>
  <Slides>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Arial</vt:lpstr>
      <vt:lpstr>Calibri</vt:lpstr>
      <vt:lpstr>Posterama</vt:lpstr>
      <vt:lpstr>Office-teema</vt:lpstr>
      <vt:lpstr>Jotain vanhaa, jotain uutta vai jotain muuta?</vt:lpstr>
      <vt:lpstr>PowerPoint-esitys</vt:lpstr>
      <vt:lpstr>Rajaton kaupunkiseutu</vt:lpstr>
      <vt:lpstr>Kansainvälinen kaupunkiseutu</vt:lpstr>
      <vt:lpstr>Hyvinvoiva kaupunkiseutu</vt:lpstr>
      <vt:lpstr>Kestävä kaupunkiseutu</vt:lpstr>
      <vt:lpstr>Lumovoimainen kaupunkiseutu</vt:lpstr>
      <vt:lpstr>PowerPoint-esitys</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Nurminen Päivi</dc:creator>
  <cp:lastModifiedBy>Nurminen Päivi</cp:lastModifiedBy>
  <cp:revision>4</cp:revision>
  <dcterms:created xsi:type="dcterms:W3CDTF">2021-12-09T09:07:29Z</dcterms:created>
  <dcterms:modified xsi:type="dcterms:W3CDTF">2021-12-09T09:34:58Z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0x010100FA6E9A15A8387341BB0F377F8A975994</vt:lpwstr>
  </property>
</Properties>
</file>