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35" r:id="rId2"/>
    <p:sldId id="2147378437" r:id="rId3"/>
    <p:sldId id="329" r:id="rId4"/>
    <p:sldId id="1817605988" r:id="rId5"/>
    <p:sldId id="2147378438" r:id="rId6"/>
    <p:sldId id="257" r:id="rId7"/>
    <p:sldId id="2147378439" r:id="rId8"/>
    <p:sldId id="2147378440" r:id="rId9"/>
    <p:sldId id="371" r:id="rId10"/>
    <p:sldId id="367" r:id="rId11"/>
    <p:sldId id="366" r:id="rId12"/>
    <p:sldId id="265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B857C-CAEA-44E5-AB2C-F1D921BD954E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29037A-3D4D-4BB0-9889-CA2B29B95897}">
      <dgm:prSet/>
      <dgm:spPr/>
      <dgm:t>
        <a:bodyPr/>
        <a:lstStyle/>
        <a:p>
          <a:r>
            <a:rPr lang="fi-FI" dirty="0"/>
            <a:t>Laina-aika: Rakennusaika + 25v (sisältää 1v lyhennysvapaan)</a:t>
          </a:r>
          <a:endParaRPr lang="en-US" dirty="0"/>
        </a:p>
      </dgm:t>
    </dgm:pt>
    <dgm:pt modelId="{17AF2EA1-9819-4226-803D-445B63BAA4F7}" type="parTrans" cxnId="{850548E3-4168-46B4-8429-F671D6A5F61E}">
      <dgm:prSet/>
      <dgm:spPr/>
      <dgm:t>
        <a:bodyPr/>
        <a:lstStyle/>
        <a:p>
          <a:endParaRPr lang="en-US"/>
        </a:p>
      </dgm:t>
    </dgm:pt>
    <dgm:pt modelId="{A0D7BB74-CA29-41AE-9C3B-B0EBB82DDA36}" type="sibTrans" cxnId="{850548E3-4168-46B4-8429-F671D6A5F61E}">
      <dgm:prSet/>
      <dgm:spPr/>
      <dgm:t>
        <a:bodyPr/>
        <a:lstStyle/>
        <a:p>
          <a:endParaRPr lang="en-US"/>
        </a:p>
      </dgm:t>
    </dgm:pt>
    <dgm:pt modelId="{43386980-6E12-41AB-B392-2757854EBA3D}">
      <dgm:prSet/>
      <dgm:spPr/>
      <dgm:t>
        <a:bodyPr/>
        <a:lstStyle/>
        <a:p>
          <a:r>
            <a:rPr lang="fi-FI"/>
            <a:t>Rahoitusaste: 40-60%</a:t>
          </a:r>
          <a:endParaRPr lang="en-US"/>
        </a:p>
      </dgm:t>
    </dgm:pt>
    <dgm:pt modelId="{53688F1C-04AF-479B-975C-47D82F842D88}" type="parTrans" cxnId="{D9D94DDC-0884-4449-B941-F13262706E21}">
      <dgm:prSet/>
      <dgm:spPr/>
      <dgm:t>
        <a:bodyPr/>
        <a:lstStyle/>
        <a:p>
          <a:endParaRPr lang="en-US"/>
        </a:p>
      </dgm:t>
    </dgm:pt>
    <dgm:pt modelId="{5C1D744B-D225-4B00-B593-725AF6731857}" type="sibTrans" cxnId="{D9D94DDC-0884-4449-B941-F13262706E21}">
      <dgm:prSet/>
      <dgm:spPr/>
      <dgm:t>
        <a:bodyPr/>
        <a:lstStyle/>
        <a:p>
          <a:endParaRPr lang="en-US"/>
        </a:p>
      </dgm:t>
    </dgm:pt>
    <dgm:pt modelId="{B192AFE5-7FEF-49C5-8CBC-F4097D2D1A14}">
      <dgm:prSet/>
      <dgm:spPr/>
      <dgm:t>
        <a:bodyPr/>
        <a:lstStyle/>
        <a:p>
          <a:r>
            <a:rPr lang="fi-FI"/>
            <a:t>Ennakkovarausaste: 50%</a:t>
          </a:r>
          <a:endParaRPr lang="en-US"/>
        </a:p>
      </dgm:t>
    </dgm:pt>
    <dgm:pt modelId="{3547ED5F-5A2F-4154-AFB4-D9135BCC4A70}" type="parTrans" cxnId="{CA33170B-31CF-47E6-86C6-59164864CD60}">
      <dgm:prSet/>
      <dgm:spPr/>
      <dgm:t>
        <a:bodyPr/>
        <a:lstStyle/>
        <a:p>
          <a:endParaRPr lang="en-US"/>
        </a:p>
      </dgm:t>
    </dgm:pt>
    <dgm:pt modelId="{1F50B0AC-C407-487B-A56C-5BA8202B5922}" type="sibTrans" cxnId="{CA33170B-31CF-47E6-86C6-59164864CD60}">
      <dgm:prSet/>
      <dgm:spPr/>
      <dgm:t>
        <a:bodyPr/>
        <a:lstStyle/>
        <a:p>
          <a:endParaRPr lang="en-US"/>
        </a:p>
      </dgm:t>
    </dgm:pt>
    <dgm:pt modelId="{FA4524F9-C1A3-4095-8D89-EF7A3324D517}">
      <dgm:prSet/>
      <dgm:spPr/>
      <dgm:t>
        <a:bodyPr/>
        <a:lstStyle/>
        <a:p>
          <a:r>
            <a:rPr lang="fi-FI"/>
            <a:t>Sijoittajamyynnin osuus: Max 30%</a:t>
          </a:r>
          <a:endParaRPr lang="en-US"/>
        </a:p>
      </dgm:t>
    </dgm:pt>
    <dgm:pt modelId="{2F5BFC48-1423-45C3-9C8C-56DBA31C968C}" type="parTrans" cxnId="{FCC501CE-0F23-4D5B-A465-34F2F7720888}">
      <dgm:prSet/>
      <dgm:spPr/>
      <dgm:t>
        <a:bodyPr/>
        <a:lstStyle/>
        <a:p>
          <a:endParaRPr lang="en-US"/>
        </a:p>
      </dgm:t>
    </dgm:pt>
    <dgm:pt modelId="{D51BA3E3-E7FB-4F51-8AC8-3432EFE794E8}" type="sibTrans" cxnId="{FCC501CE-0F23-4D5B-A465-34F2F7720888}">
      <dgm:prSet/>
      <dgm:spPr/>
      <dgm:t>
        <a:bodyPr/>
        <a:lstStyle/>
        <a:p>
          <a:endParaRPr lang="en-US"/>
        </a:p>
      </dgm:t>
    </dgm:pt>
    <dgm:pt modelId="{BEB13799-7ED2-4966-9CDD-D5BA342BE91F}">
      <dgm:prSet/>
      <dgm:spPr/>
      <dgm:t>
        <a:bodyPr/>
        <a:lstStyle/>
        <a:p>
          <a:endParaRPr lang="en-US" dirty="0"/>
        </a:p>
      </dgm:t>
    </dgm:pt>
    <dgm:pt modelId="{F3BE2645-0FE2-4634-BA21-73F760CB88A9}" type="parTrans" cxnId="{B2333CF2-35BF-4D98-A095-898906B72828}">
      <dgm:prSet/>
      <dgm:spPr/>
      <dgm:t>
        <a:bodyPr/>
        <a:lstStyle/>
        <a:p>
          <a:endParaRPr lang="en-US"/>
        </a:p>
      </dgm:t>
    </dgm:pt>
    <dgm:pt modelId="{7FAC780F-2BD6-4C17-85DB-4950946BDCE5}" type="sibTrans" cxnId="{B2333CF2-35BF-4D98-A095-898906B72828}">
      <dgm:prSet/>
      <dgm:spPr/>
      <dgm:t>
        <a:bodyPr/>
        <a:lstStyle/>
        <a:p>
          <a:endParaRPr lang="en-US"/>
        </a:p>
      </dgm:t>
    </dgm:pt>
    <dgm:pt modelId="{D5999D0B-24B3-4184-BA9E-9E0B40D6B95C}" type="pres">
      <dgm:prSet presAssocID="{A87B857C-CAEA-44E5-AB2C-F1D921BD954E}" presName="vert0" presStyleCnt="0">
        <dgm:presLayoutVars>
          <dgm:dir/>
          <dgm:animOne val="branch"/>
          <dgm:animLvl val="lvl"/>
        </dgm:presLayoutVars>
      </dgm:prSet>
      <dgm:spPr/>
    </dgm:pt>
    <dgm:pt modelId="{B2C4AC6F-9EF2-46FD-88A0-256AB945263A}" type="pres">
      <dgm:prSet presAssocID="{8A29037A-3D4D-4BB0-9889-CA2B29B95897}" presName="thickLine" presStyleLbl="alignNode1" presStyleIdx="0" presStyleCnt="5"/>
      <dgm:spPr/>
    </dgm:pt>
    <dgm:pt modelId="{D71AA777-E6ED-47BF-B2F7-DCF1B77B85DD}" type="pres">
      <dgm:prSet presAssocID="{8A29037A-3D4D-4BB0-9889-CA2B29B95897}" presName="horz1" presStyleCnt="0"/>
      <dgm:spPr/>
    </dgm:pt>
    <dgm:pt modelId="{C55D1550-AC25-4113-BBBD-E9CA8C97E493}" type="pres">
      <dgm:prSet presAssocID="{8A29037A-3D4D-4BB0-9889-CA2B29B95897}" presName="tx1" presStyleLbl="revTx" presStyleIdx="0" presStyleCnt="5"/>
      <dgm:spPr/>
    </dgm:pt>
    <dgm:pt modelId="{55F37BD0-27DB-4C95-9DD8-4FB2BB2DF0DF}" type="pres">
      <dgm:prSet presAssocID="{8A29037A-3D4D-4BB0-9889-CA2B29B95897}" presName="vert1" presStyleCnt="0"/>
      <dgm:spPr/>
    </dgm:pt>
    <dgm:pt modelId="{687E8E1A-2E0A-4C6F-9E7E-A14EFC8ADE00}" type="pres">
      <dgm:prSet presAssocID="{43386980-6E12-41AB-B392-2757854EBA3D}" presName="thickLine" presStyleLbl="alignNode1" presStyleIdx="1" presStyleCnt="5"/>
      <dgm:spPr/>
    </dgm:pt>
    <dgm:pt modelId="{D229E293-1243-4496-879F-D8057E51741D}" type="pres">
      <dgm:prSet presAssocID="{43386980-6E12-41AB-B392-2757854EBA3D}" presName="horz1" presStyleCnt="0"/>
      <dgm:spPr/>
    </dgm:pt>
    <dgm:pt modelId="{47C09B1A-2590-4FF5-825D-5448B6601EDC}" type="pres">
      <dgm:prSet presAssocID="{43386980-6E12-41AB-B392-2757854EBA3D}" presName="tx1" presStyleLbl="revTx" presStyleIdx="1" presStyleCnt="5"/>
      <dgm:spPr/>
    </dgm:pt>
    <dgm:pt modelId="{964A212A-56F7-45EB-A4EA-75C0A6983244}" type="pres">
      <dgm:prSet presAssocID="{43386980-6E12-41AB-B392-2757854EBA3D}" presName="vert1" presStyleCnt="0"/>
      <dgm:spPr/>
    </dgm:pt>
    <dgm:pt modelId="{6EA1E3E9-DFE0-41C3-BAA1-20FEDD2F5448}" type="pres">
      <dgm:prSet presAssocID="{B192AFE5-7FEF-49C5-8CBC-F4097D2D1A14}" presName="thickLine" presStyleLbl="alignNode1" presStyleIdx="2" presStyleCnt="5"/>
      <dgm:spPr/>
    </dgm:pt>
    <dgm:pt modelId="{14525D44-BA6C-4256-99A5-777A15D30E98}" type="pres">
      <dgm:prSet presAssocID="{B192AFE5-7FEF-49C5-8CBC-F4097D2D1A14}" presName="horz1" presStyleCnt="0"/>
      <dgm:spPr/>
    </dgm:pt>
    <dgm:pt modelId="{4BEC304E-D16D-4DA1-866A-44AD75E1244A}" type="pres">
      <dgm:prSet presAssocID="{B192AFE5-7FEF-49C5-8CBC-F4097D2D1A14}" presName="tx1" presStyleLbl="revTx" presStyleIdx="2" presStyleCnt="5"/>
      <dgm:spPr/>
    </dgm:pt>
    <dgm:pt modelId="{C3490606-8922-40A2-AB4F-FCE57BF3E5CC}" type="pres">
      <dgm:prSet presAssocID="{B192AFE5-7FEF-49C5-8CBC-F4097D2D1A14}" presName="vert1" presStyleCnt="0"/>
      <dgm:spPr/>
    </dgm:pt>
    <dgm:pt modelId="{9905D295-9605-4F8B-B0A5-E60E8AB36680}" type="pres">
      <dgm:prSet presAssocID="{FA4524F9-C1A3-4095-8D89-EF7A3324D517}" presName="thickLine" presStyleLbl="alignNode1" presStyleIdx="3" presStyleCnt="5"/>
      <dgm:spPr/>
    </dgm:pt>
    <dgm:pt modelId="{A4257F8B-FB33-43C5-A90D-8C81DC00FDDE}" type="pres">
      <dgm:prSet presAssocID="{FA4524F9-C1A3-4095-8D89-EF7A3324D517}" presName="horz1" presStyleCnt="0"/>
      <dgm:spPr/>
    </dgm:pt>
    <dgm:pt modelId="{CDDAD836-4981-4A02-93AE-E0FAAE12264C}" type="pres">
      <dgm:prSet presAssocID="{FA4524F9-C1A3-4095-8D89-EF7A3324D517}" presName="tx1" presStyleLbl="revTx" presStyleIdx="3" presStyleCnt="5"/>
      <dgm:spPr/>
    </dgm:pt>
    <dgm:pt modelId="{9C56CE5C-18F4-40E0-94ED-D9EDB35A01DE}" type="pres">
      <dgm:prSet presAssocID="{FA4524F9-C1A3-4095-8D89-EF7A3324D517}" presName="vert1" presStyleCnt="0"/>
      <dgm:spPr/>
    </dgm:pt>
    <dgm:pt modelId="{103C8361-E4E9-4DCD-9804-9DF19A0DE358}" type="pres">
      <dgm:prSet presAssocID="{BEB13799-7ED2-4966-9CDD-D5BA342BE91F}" presName="thickLine" presStyleLbl="alignNode1" presStyleIdx="4" presStyleCnt="5"/>
      <dgm:spPr/>
    </dgm:pt>
    <dgm:pt modelId="{E3A440B8-3D4A-44F7-8CF1-3F9A6A3C25BB}" type="pres">
      <dgm:prSet presAssocID="{BEB13799-7ED2-4966-9CDD-D5BA342BE91F}" presName="horz1" presStyleCnt="0"/>
      <dgm:spPr/>
    </dgm:pt>
    <dgm:pt modelId="{F9DB4EAB-8C57-4E69-B30F-B24EBE673F7B}" type="pres">
      <dgm:prSet presAssocID="{BEB13799-7ED2-4966-9CDD-D5BA342BE91F}" presName="tx1" presStyleLbl="revTx" presStyleIdx="4" presStyleCnt="5"/>
      <dgm:spPr/>
    </dgm:pt>
    <dgm:pt modelId="{A3D10544-597C-48A0-AAC6-FD674048E76C}" type="pres">
      <dgm:prSet presAssocID="{BEB13799-7ED2-4966-9CDD-D5BA342BE91F}" presName="vert1" presStyleCnt="0"/>
      <dgm:spPr/>
    </dgm:pt>
  </dgm:ptLst>
  <dgm:cxnLst>
    <dgm:cxn modelId="{CA33170B-31CF-47E6-86C6-59164864CD60}" srcId="{A87B857C-CAEA-44E5-AB2C-F1D921BD954E}" destId="{B192AFE5-7FEF-49C5-8CBC-F4097D2D1A14}" srcOrd="2" destOrd="0" parTransId="{3547ED5F-5A2F-4154-AFB4-D9135BCC4A70}" sibTransId="{1F50B0AC-C407-487B-A56C-5BA8202B5922}"/>
    <dgm:cxn modelId="{DA1D2322-81B6-4E0E-B9DF-FF6CF4DEC5FB}" type="presOf" srcId="{FA4524F9-C1A3-4095-8D89-EF7A3324D517}" destId="{CDDAD836-4981-4A02-93AE-E0FAAE12264C}" srcOrd="0" destOrd="0" presId="urn:microsoft.com/office/officeart/2008/layout/LinedList"/>
    <dgm:cxn modelId="{AB0FF439-AFA3-4774-B5BF-F9C863C924F7}" type="presOf" srcId="{A87B857C-CAEA-44E5-AB2C-F1D921BD954E}" destId="{D5999D0B-24B3-4184-BA9E-9E0B40D6B95C}" srcOrd="0" destOrd="0" presId="urn:microsoft.com/office/officeart/2008/layout/LinedList"/>
    <dgm:cxn modelId="{26F49E68-E945-430C-A5A5-B8F7A368B5EA}" type="presOf" srcId="{8A29037A-3D4D-4BB0-9889-CA2B29B95897}" destId="{C55D1550-AC25-4113-BBBD-E9CA8C97E493}" srcOrd="0" destOrd="0" presId="urn:microsoft.com/office/officeart/2008/layout/LinedList"/>
    <dgm:cxn modelId="{F169C08A-31EC-48E4-9606-C4884F8D7449}" type="presOf" srcId="{BEB13799-7ED2-4966-9CDD-D5BA342BE91F}" destId="{F9DB4EAB-8C57-4E69-B30F-B24EBE673F7B}" srcOrd="0" destOrd="0" presId="urn:microsoft.com/office/officeart/2008/layout/LinedList"/>
    <dgm:cxn modelId="{FCC501CE-0F23-4D5B-A465-34F2F7720888}" srcId="{A87B857C-CAEA-44E5-AB2C-F1D921BD954E}" destId="{FA4524F9-C1A3-4095-8D89-EF7A3324D517}" srcOrd="3" destOrd="0" parTransId="{2F5BFC48-1423-45C3-9C8C-56DBA31C968C}" sibTransId="{D51BA3E3-E7FB-4F51-8AC8-3432EFE794E8}"/>
    <dgm:cxn modelId="{5BB4C2DB-3231-476B-B3B8-590BF3A353B2}" type="presOf" srcId="{B192AFE5-7FEF-49C5-8CBC-F4097D2D1A14}" destId="{4BEC304E-D16D-4DA1-866A-44AD75E1244A}" srcOrd="0" destOrd="0" presId="urn:microsoft.com/office/officeart/2008/layout/LinedList"/>
    <dgm:cxn modelId="{D9D94DDC-0884-4449-B941-F13262706E21}" srcId="{A87B857C-CAEA-44E5-AB2C-F1D921BD954E}" destId="{43386980-6E12-41AB-B392-2757854EBA3D}" srcOrd="1" destOrd="0" parTransId="{53688F1C-04AF-479B-975C-47D82F842D88}" sibTransId="{5C1D744B-D225-4B00-B593-725AF6731857}"/>
    <dgm:cxn modelId="{850548E3-4168-46B4-8429-F671D6A5F61E}" srcId="{A87B857C-CAEA-44E5-AB2C-F1D921BD954E}" destId="{8A29037A-3D4D-4BB0-9889-CA2B29B95897}" srcOrd="0" destOrd="0" parTransId="{17AF2EA1-9819-4226-803D-445B63BAA4F7}" sibTransId="{A0D7BB74-CA29-41AE-9C3B-B0EBB82DDA36}"/>
    <dgm:cxn modelId="{51A060E6-9FCF-4D71-90B6-5B8542EED257}" type="presOf" srcId="{43386980-6E12-41AB-B392-2757854EBA3D}" destId="{47C09B1A-2590-4FF5-825D-5448B6601EDC}" srcOrd="0" destOrd="0" presId="urn:microsoft.com/office/officeart/2008/layout/LinedList"/>
    <dgm:cxn modelId="{B2333CF2-35BF-4D98-A095-898906B72828}" srcId="{A87B857C-CAEA-44E5-AB2C-F1D921BD954E}" destId="{BEB13799-7ED2-4966-9CDD-D5BA342BE91F}" srcOrd="4" destOrd="0" parTransId="{F3BE2645-0FE2-4634-BA21-73F760CB88A9}" sibTransId="{7FAC780F-2BD6-4C17-85DB-4950946BDCE5}"/>
    <dgm:cxn modelId="{D9A5B0EF-DFB7-4BA3-A915-7E55CC6C149A}" type="presParOf" srcId="{D5999D0B-24B3-4184-BA9E-9E0B40D6B95C}" destId="{B2C4AC6F-9EF2-46FD-88A0-256AB945263A}" srcOrd="0" destOrd="0" presId="urn:microsoft.com/office/officeart/2008/layout/LinedList"/>
    <dgm:cxn modelId="{43D411CB-A237-486F-AD17-822D926B9815}" type="presParOf" srcId="{D5999D0B-24B3-4184-BA9E-9E0B40D6B95C}" destId="{D71AA777-E6ED-47BF-B2F7-DCF1B77B85DD}" srcOrd="1" destOrd="0" presId="urn:microsoft.com/office/officeart/2008/layout/LinedList"/>
    <dgm:cxn modelId="{281021A6-5D8E-482A-B613-BC17FD2E8EDB}" type="presParOf" srcId="{D71AA777-E6ED-47BF-B2F7-DCF1B77B85DD}" destId="{C55D1550-AC25-4113-BBBD-E9CA8C97E493}" srcOrd="0" destOrd="0" presId="urn:microsoft.com/office/officeart/2008/layout/LinedList"/>
    <dgm:cxn modelId="{0160C84A-D665-46E6-8D43-A12A6B08FE11}" type="presParOf" srcId="{D71AA777-E6ED-47BF-B2F7-DCF1B77B85DD}" destId="{55F37BD0-27DB-4C95-9DD8-4FB2BB2DF0DF}" srcOrd="1" destOrd="0" presId="urn:microsoft.com/office/officeart/2008/layout/LinedList"/>
    <dgm:cxn modelId="{F95A4C8B-3D91-4133-8E08-F11917D2BCD4}" type="presParOf" srcId="{D5999D0B-24B3-4184-BA9E-9E0B40D6B95C}" destId="{687E8E1A-2E0A-4C6F-9E7E-A14EFC8ADE00}" srcOrd="2" destOrd="0" presId="urn:microsoft.com/office/officeart/2008/layout/LinedList"/>
    <dgm:cxn modelId="{844CA180-5098-4CCA-B645-39B845526B8D}" type="presParOf" srcId="{D5999D0B-24B3-4184-BA9E-9E0B40D6B95C}" destId="{D229E293-1243-4496-879F-D8057E51741D}" srcOrd="3" destOrd="0" presId="urn:microsoft.com/office/officeart/2008/layout/LinedList"/>
    <dgm:cxn modelId="{05C6EA53-4ABC-4DD5-B36D-31203406A3A2}" type="presParOf" srcId="{D229E293-1243-4496-879F-D8057E51741D}" destId="{47C09B1A-2590-4FF5-825D-5448B6601EDC}" srcOrd="0" destOrd="0" presId="urn:microsoft.com/office/officeart/2008/layout/LinedList"/>
    <dgm:cxn modelId="{EDDEFCB9-B2CA-47A1-904C-01520491AC7F}" type="presParOf" srcId="{D229E293-1243-4496-879F-D8057E51741D}" destId="{964A212A-56F7-45EB-A4EA-75C0A6983244}" srcOrd="1" destOrd="0" presId="urn:microsoft.com/office/officeart/2008/layout/LinedList"/>
    <dgm:cxn modelId="{C5BF3DE6-B003-41AA-874C-DAD4EF81B7BB}" type="presParOf" srcId="{D5999D0B-24B3-4184-BA9E-9E0B40D6B95C}" destId="{6EA1E3E9-DFE0-41C3-BAA1-20FEDD2F5448}" srcOrd="4" destOrd="0" presId="urn:microsoft.com/office/officeart/2008/layout/LinedList"/>
    <dgm:cxn modelId="{1F0BDA55-A653-4C11-BDFC-C7F6447BF804}" type="presParOf" srcId="{D5999D0B-24B3-4184-BA9E-9E0B40D6B95C}" destId="{14525D44-BA6C-4256-99A5-777A15D30E98}" srcOrd="5" destOrd="0" presId="urn:microsoft.com/office/officeart/2008/layout/LinedList"/>
    <dgm:cxn modelId="{F9B2548E-9015-42A8-B52F-CB97360019C8}" type="presParOf" srcId="{14525D44-BA6C-4256-99A5-777A15D30E98}" destId="{4BEC304E-D16D-4DA1-866A-44AD75E1244A}" srcOrd="0" destOrd="0" presId="urn:microsoft.com/office/officeart/2008/layout/LinedList"/>
    <dgm:cxn modelId="{CD4330B6-50E4-49EC-B0FA-138145AB7425}" type="presParOf" srcId="{14525D44-BA6C-4256-99A5-777A15D30E98}" destId="{C3490606-8922-40A2-AB4F-FCE57BF3E5CC}" srcOrd="1" destOrd="0" presId="urn:microsoft.com/office/officeart/2008/layout/LinedList"/>
    <dgm:cxn modelId="{02FC2C2D-97D2-4099-9C75-FC8B486C7DCC}" type="presParOf" srcId="{D5999D0B-24B3-4184-BA9E-9E0B40D6B95C}" destId="{9905D295-9605-4F8B-B0A5-E60E8AB36680}" srcOrd="6" destOrd="0" presId="urn:microsoft.com/office/officeart/2008/layout/LinedList"/>
    <dgm:cxn modelId="{F7C1467F-8E37-4FB1-AB18-609A6BACFB9A}" type="presParOf" srcId="{D5999D0B-24B3-4184-BA9E-9E0B40D6B95C}" destId="{A4257F8B-FB33-43C5-A90D-8C81DC00FDDE}" srcOrd="7" destOrd="0" presId="urn:microsoft.com/office/officeart/2008/layout/LinedList"/>
    <dgm:cxn modelId="{314208ED-63FC-4BC2-B8B9-A38C5A42A168}" type="presParOf" srcId="{A4257F8B-FB33-43C5-A90D-8C81DC00FDDE}" destId="{CDDAD836-4981-4A02-93AE-E0FAAE12264C}" srcOrd="0" destOrd="0" presId="urn:microsoft.com/office/officeart/2008/layout/LinedList"/>
    <dgm:cxn modelId="{D8BB22E6-9639-4CD2-AC49-5208B5B79191}" type="presParOf" srcId="{A4257F8B-FB33-43C5-A90D-8C81DC00FDDE}" destId="{9C56CE5C-18F4-40E0-94ED-D9EDB35A01DE}" srcOrd="1" destOrd="0" presId="urn:microsoft.com/office/officeart/2008/layout/LinedList"/>
    <dgm:cxn modelId="{0FE007DA-3E99-45C7-BE93-1D1983F992F4}" type="presParOf" srcId="{D5999D0B-24B3-4184-BA9E-9E0B40D6B95C}" destId="{103C8361-E4E9-4DCD-9804-9DF19A0DE358}" srcOrd="8" destOrd="0" presId="urn:microsoft.com/office/officeart/2008/layout/LinedList"/>
    <dgm:cxn modelId="{DAC6595B-00A7-40AC-A1DA-95AA7DF7329B}" type="presParOf" srcId="{D5999D0B-24B3-4184-BA9E-9E0B40D6B95C}" destId="{E3A440B8-3D4A-44F7-8CF1-3F9A6A3C25BB}" srcOrd="9" destOrd="0" presId="urn:microsoft.com/office/officeart/2008/layout/LinedList"/>
    <dgm:cxn modelId="{71E468F6-B620-4160-8102-CE9E77E2D4F2}" type="presParOf" srcId="{E3A440B8-3D4A-44F7-8CF1-3F9A6A3C25BB}" destId="{F9DB4EAB-8C57-4E69-B30F-B24EBE673F7B}" srcOrd="0" destOrd="0" presId="urn:microsoft.com/office/officeart/2008/layout/LinedList"/>
    <dgm:cxn modelId="{EE6438D6-5E98-46EA-A19C-055E416419DA}" type="presParOf" srcId="{E3A440B8-3D4A-44F7-8CF1-3F9A6A3C25BB}" destId="{A3D10544-597C-48A0-AAC6-FD674048E7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4AC6F-9EF2-46FD-88A0-256AB945263A}">
      <dsp:nvSpPr>
        <dsp:cNvPr id="0" name=""/>
        <dsp:cNvSpPr/>
      </dsp:nvSpPr>
      <dsp:spPr>
        <a:xfrm>
          <a:off x="0" y="553"/>
          <a:ext cx="106727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D1550-AC25-4113-BBBD-E9CA8C97E493}">
      <dsp:nvSpPr>
        <dsp:cNvPr id="0" name=""/>
        <dsp:cNvSpPr/>
      </dsp:nvSpPr>
      <dsp:spPr>
        <a:xfrm>
          <a:off x="0" y="553"/>
          <a:ext cx="10672795" cy="90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 dirty="0"/>
            <a:t>Laina-aika: Rakennusaika + 25v (sisältää 1v lyhennysvapaan)</a:t>
          </a:r>
          <a:endParaRPr lang="en-US" sz="3200" kern="1200" dirty="0"/>
        </a:p>
      </dsp:txBody>
      <dsp:txXfrm>
        <a:off x="0" y="553"/>
        <a:ext cx="10672795" cy="906935"/>
      </dsp:txXfrm>
    </dsp:sp>
    <dsp:sp modelId="{687E8E1A-2E0A-4C6F-9E7E-A14EFC8ADE00}">
      <dsp:nvSpPr>
        <dsp:cNvPr id="0" name=""/>
        <dsp:cNvSpPr/>
      </dsp:nvSpPr>
      <dsp:spPr>
        <a:xfrm>
          <a:off x="0" y="907489"/>
          <a:ext cx="106727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C09B1A-2590-4FF5-825D-5448B6601EDC}">
      <dsp:nvSpPr>
        <dsp:cNvPr id="0" name=""/>
        <dsp:cNvSpPr/>
      </dsp:nvSpPr>
      <dsp:spPr>
        <a:xfrm>
          <a:off x="0" y="907489"/>
          <a:ext cx="10672795" cy="90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Rahoitusaste: 40-60%</a:t>
          </a:r>
          <a:endParaRPr lang="en-US" sz="3200" kern="1200"/>
        </a:p>
      </dsp:txBody>
      <dsp:txXfrm>
        <a:off x="0" y="907489"/>
        <a:ext cx="10672795" cy="906935"/>
      </dsp:txXfrm>
    </dsp:sp>
    <dsp:sp modelId="{6EA1E3E9-DFE0-41C3-BAA1-20FEDD2F5448}">
      <dsp:nvSpPr>
        <dsp:cNvPr id="0" name=""/>
        <dsp:cNvSpPr/>
      </dsp:nvSpPr>
      <dsp:spPr>
        <a:xfrm>
          <a:off x="0" y="1814424"/>
          <a:ext cx="106727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C304E-D16D-4DA1-866A-44AD75E1244A}">
      <dsp:nvSpPr>
        <dsp:cNvPr id="0" name=""/>
        <dsp:cNvSpPr/>
      </dsp:nvSpPr>
      <dsp:spPr>
        <a:xfrm>
          <a:off x="0" y="1814424"/>
          <a:ext cx="10672795" cy="90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Ennakkovarausaste: 50%</a:t>
          </a:r>
          <a:endParaRPr lang="en-US" sz="3200" kern="1200"/>
        </a:p>
      </dsp:txBody>
      <dsp:txXfrm>
        <a:off x="0" y="1814424"/>
        <a:ext cx="10672795" cy="906935"/>
      </dsp:txXfrm>
    </dsp:sp>
    <dsp:sp modelId="{9905D295-9605-4F8B-B0A5-E60E8AB36680}">
      <dsp:nvSpPr>
        <dsp:cNvPr id="0" name=""/>
        <dsp:cNvSpPr/>
      </dsp:nvSpPr>
      <dsp:spPr>
        <a:xfrm>
          <a:off x="0" y="2721360"/>
          <a:ext cx="106727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DAD836-4981-4A02-93AE-E0FAAE12264C}">
      <dsp:nvSpPr>
        <dsp:cNvPr id="0" name=""/>
        <dsp:cNvSpPr/>
      </dsp:nvSpPr>
      <dsp:spPr>
        <a:xfrm>
          <a:off x="0" y="2721360"/>
          <a:ext cx="10672795" cy="90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200" kern="1200"/>
            <a:t>Sijoittajamyynnin osuus: Max 30%</a:t>
          </a:r>
          <a:endParaRPr lang="en-US" sz="3200" kern="1200"/>
        </a:p>
      </dsp:txBody>
      <dsp:txXfrm>
        <a:off x="0" y="2721360"/>
        <a:ext cx="10672795" cy="906935"/>
      </dsp:txXfrm>
    </dsp:sp>
    <dsp:sp modelId="{103C8361-E4E9-4DCD-9804-9DF19A0DE358}">
      <dsp:nvSpPr>
        <dsp:cNvPr id="0" name=""/>
        <dsp:cNvSpPr/>
      </dsp:nvSpPr>
      <dsp:spPr>
        <a:xfrm>
          <a:off x="0" y="3628295"/>
          <a:ext cx="1067279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B4EAB-8C57-4E69-B30F-B24EBE673F7B}">
      <dsp:nvSpPr>
        <dsp:cNvPr id="0" name=""/>
        <dsp:cNvSpPr/>
      </dsp:nvSpPr>
      <dsp:spPr>
        <a:xfrm>
          <a:off x="0" y="3628295"/>
          <a:ext cx="10672795" cy="90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0" y="3628295"/>
        <a:ext cx="10672795" cy="906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1D00-43A8-4318-99D9-AB462135A6BB}" type="datetimeFigureOut">
              <a:rPr lang="fi-FI" smtClean="0"/>
              <a:t>22.4.2024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E912F-3785-4712-9BF1-D4515CA933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582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9F4BF-481A-430C-A95F-F586E7F35AA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7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990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7BDBAA8-180A-C247-8384-B6C544681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38219" y="1724823"/>
            <a:ext cx="4715563" cy="12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201726"/>
            <a:ext cx="9144000" cy="1706879"/>
          </a:xfrm>
          <a:effectLst/>
        </p:spPr>
        <p:txBody>
          <a:bodyPr anchor="b" anchorCtr="0">
            <a:noAutofit/>
          </a:bodyPr>
          <a:lstStyle>
            <a:lvl1pPr algn="ctr">
              <a:defRPr sz="5333" spc="-133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fi-FI" noProof="0"/>
              <a:t>Kirjoita esityksen </a:t>
            </a:r>
            <a:br>
              <a:rPr lang="fi-FI" noProof="0"/>
            </a:br>
            <a:r>
              <a:rPr lang="fi-FI" noProof="0"/>
              <a:t>otsikko 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4289"/>
            <a:ext cx="9144000" cy="598475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200" spc="-67" baseline="0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38F7289-28C6-F749-B3A8-12110C3CE4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8717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0BA3D083-FE50-894C-8276-A747B70E72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8D34EFE-E883-3E4A-B42D-A21FB29C38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53515" y="6358717"/>
            <a:ext cx="990600" cy="314177"/>
          </a:xfrm>
        </p:spPr>
        <p:txBody>
          <a:bodyPr/>
          <a:lstStyle>
            <a:lvl1pPr algn="r">
              <a:defRPr/>
            </a:lvl1pPr>
          </a:lstStyle>
          <a:p>
            <a:fld id="{92DD6F35-760A-4EC4-B122-A99969DCBD03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9844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lehti omalla kuvalla iso kuv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8" name="Picture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912005" y="497419"/>
            <a:ext cx="4367993" cy="4367997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err="1"/>
              <a:t>Liitä</a:t>
            </a:r>
            <a:r>
              <a:rPr lang="en-US"/>
              <a:t> iso </a:t>
            </a:r>
            <a:r>
              <a:rPr lang="en-US" err="1"/>
              <a:t>ikoni</a:t>
            </a:r>
            <a:r>
              <a:rPr lang="en-US"/>
              <a:t> </a:t>
            </a:r>
            <a:r>
              <a:rPr lang="en-US" err="1"/>
              <a:t>tähän</a:t>
            </a:r>
            <a:endParaRPr lang="en-US"/>
          </a:p>
          <a:p>
            <a:r>
              <a:rPr lang="en-US" err="1"/>
              <a:t>Muotoile</a:t>
            </a:r>
            <a:r>
              <a:rPr lang="en-US"/>
              <a:t> </a:t>
            </a:r>
            <a:r>
              <a:rPr lang="en-US" err="1"/>
              <a:t>muotoa</a:t>
            </a:r>
            <a:r>
              <a:rPr lang="en-US"/>
              <a:t> </a:t>
            </a:r>
            <a:r>
              <a:rPr lang="en-US" err="1"/>
              <a:t>toiminnan</a:t>
            </a:r>
            <a:r>
              <a:rPr lang="en-US"/>
              <a:t> </a:t>
            </a:r>
            <a:r>
              <a:rPr lang="en-US" err="1"/>
              <a:t>kautta</a:t>
            </a:r>
            <a:r>
              <a:rPr lang="en-US"/>
              <a:t>, </a:t>
            </a:r>
            <a:r>
              <a:rPr lang="en-US" err="1"/>
              <a:t>valitsemalla</a:t>
            </a:r>
            <a:r>
              <a:rPr lang="en-US"/>
              <a:t> </a:t>
            </a:r>
            <a:r>
              <a:rPr lang="en-US" err="1"/>
              <a:t>kuva</a:t>
            </a:r>
            <a:r>
              <a:rPr lang="en-US"/>
              <a:t>- tai </a:t>
            </a:r>
            <a:r>
              <a:rPr lang="en-US" err="1"/>
              <a:t>pintakuviotäyttö</a:t>
            </a:r>
            <a:endParaRPr lang="en-US"/>
          </a:p>
        </p:txBody>
      </p:sp>
      <p:sp>
        <p:nvSpPr>
          <p:cNvPr id="3" name="Kuvan paikkamerkki 5">
            <a:extLst>
              <a:ext uri="{FF2B5EF4-FFF2-40B4-BE49-F238E27FC236}">
                <a16:creationId xmlns:a16="http://schemas.microsoft.com/office/drawing/2014/main" id="{C4AE485F-3557-E324-9730-4F50854B8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/>
              <a:t> </a:t>
            </a:r>
          </a:p>
        </p:txBody>
      </p:sp>
      <p:sp>
        <p:nvSpPr>
          <p:cNvPr id="14" name="Otsikko 1"/>
          <p:cNvSpPr>
            <a:spLocks noGrp="1"/>
          </p:cNvSpPr>
          <p:nvPr>
            <p:ph type="ctrTitle" hasCustomPrompt="1"/>
          </p:nvPr>
        </p:nvSpPr>
        <p:spPr>
          <a:xfrm>
            <a:off x="601135" y="4835739"/>
            <a:ext cx="10989733" cy="1051671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>
            <a:lvl1pPr algn="ctr">
              <a:defRPr sz="4800" b="0" spc="-67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otsikko tähän</a:t>
            </a:r>
          </a:p>
        </p:txBody>
      </p:sp>
      <p:sp>
        <p:nvSpPr>
          <p:cNvPr id="1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1594" y="5924551"/>
            <a:ext cx="10984636" cy="721056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11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2667" spc="-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506F2-9AF1-D94C-B61D-A1591968934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A555E-338A-114B-AAED-38522ACBA01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9E25D-554B-3B48-AED7-1C5FF3B9140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4334C4-DB90-4169-A758-8D30F864FA94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081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Picture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056003" y="497419"/>
            <a:ext cx="4079995" cy="4079999"/>
          </a:xfrm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fi-FI" noProof="0"/>
              <a:t>Liitä iso ikoni tähän</a:t>
            </a:r>
          </a:p>
          <a:p>
            <a:r>
              <a:rPr lang="fi-FI" noProof="0"/>
              <a:t>Muotoile muotoa toiminnan kautta, valitsemalla kuva- tai pintakuviotäyttö</a:t>
            </a:r>
          </a:p>
        </p:txBody>
      </p:sp>
      <p:sp>
        <p:nvSpPr>
          <p:cNvPr id="2" name="Kuvan paikkamerkki 5">
            <a:extLst>
              <a:ext uri="{FF2B5EF4-FFF2-40B4-BE49-F238E27FC236}">
                <a16:creationId xmlns:a16="http://schemas.microsoft.com/office/drawing/2014/main" id="{9D760F72-F115-B316-CC63-F170329F4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5" name="Otsikko 1"/>
          <p:cNvSpPr>
            <a:spLocks noGrp="1"/>
          </p:cNvSpPr>
          <p:nvPr>
            <p:ph type="ctrTitle" hasCustomPrompt="1"/>
          </p:nvPr>
        </p:nvSpPr>
        <p:spPr>
          <a:xfrm>
            <a:off x="617035" y="4747704"/>
            <a:ext cx="10989733" cy="801833"/>
          </a:xfrm>
          <a:prstGeom prst="rect">
            <a:avLst/>
          </a:prstGeom>
          <a:effectLst>
            <a:outerShdw blurRad="1143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Autofit/>
          </a:bodyPr>
          <a:lstStyle>
            <a:lvl1pPr algn="ctr">
              <a:defRPr sz="4800" b="0" spc="-67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8" name="Tekstin paikkamerkki 3"/>
          <p:cNvSpPr>
            <a:spLocks noGrp="1"/>
          </p:cNvSpPr>
          <p:nvPr>
            <p:ph type="body" sz="quarter" idx="16" hasCustomPrompt="1"/>
          </p:nvPr>
        </p:nvSpPr>
        <p:spPr>
          <a:xfrm>
            <a:off x="625980" y="5647545"/>
            <a:ext cx="3267817" cy="633831"/>
          </a:xfrm>
          <a:effectLst>
            <a:outerShdw blurRad="889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1600" b="0" spc="-40" baseline="0">
                <a:solidFill>
                  <a:schemeClr val="bg1"/>
                </a:solidFill>
              </a:defRPr>
            </a:lvl1pPr>
            <a:lvl2pPr marL="335992" indent="0">
              <a:buNone/>
              <a:defRPr sz="1600">
                <a:solidFill>
                  <a:srgbClr val="FFFFFF"/>
                </a:solidFill>
              </a:defRPr>
            </a:lvl2pPr>
            <a:lvl3pPr marL="671983" indent="0">
              <a:buNone/>
              <a:defRPr sz="1600">
                <a:solidFill>
                  <a:srgbClr val="FFFFFF"/>
                </a:solidFill>
              </a:defRPr>
            </a:lvl3pPr>
            <a:lvl4pPr marL="1007975" indent="0">
              <a:buNone/>
              <a:defRPr sz="1600">
                <a:solidFill>
                  <a:srgbClr val="FFFFFF"/>
                </a:solidFill>
              </a:defRPr>
            </a:lvl4pPr>
            <a:lvl5pPr marL="1343966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 noProof="0"/>
              <a:t>Nimi/nimet</a:t>
            </a:r>
          </a:p>
        </p:txBody>
      </p:sp>
      <p:sp>
        <p:nvSpPr>
          <p:cNvPr id="10" name="Tekstin paikkamerkki 3"/>
          <p:cNvSpPr>
            <a:spLocks noGrp="1"/>
          </p:cNvSpPr>
          <p:nvPr>
            <p:ph type="body" sz="quarter" idx="17" hasCustomPrompt="1"/>
          </p:nvPr>
        </p:nvSpPr>
        <p:spPr>
          <a:xfrm>
            <a:off x="4481320" y="5647545"/>
            <a:ext cx="3267817" cy="633831"/>
          </a:xfrm>
          <a:effectLst>
            <a:outerShdw blurRad="889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1600" b="0" spc="-40" baseline="0">
                <a:solidFill>
                  <a:schemeClr val="bg1"/>
                </a:solidFill>
              </a:defRPr>
            </a:lvl1pPr>
            <a:lvl2pPr marL="335992" indent="0">
              <a:buNone/>
              <a:defRPr sz="1600">
                <a:solidFill>
                  <a:srgbClr val="FFFFFF"/>
                </a:solidFill>
              </a:defRPr>
            </a:lvl2pPr>
            <a:lvl3pPr marL="671983" indent="0">
              <a:buNone/>
              <a:defRPr sz="1600">
                <a:solidFill>
                  <a:srgbClr val="FFFFFF"/>
                </a:solidFill>
              </a:defRPr>
            </a:lvl3pPr>
            <a:lvl4pPr marL="1007975" indent="0">
              <a:buNone/>
              <a:defRPr sz="1600">
                <a:solidFill>
                  <a:srgbClr val="FFFFFF"/>
                </a:solidFill>
              </a:defRPr>
            </a:lvl4pPr>
            <a:lvl5pPr marL="1343966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 noProof="0"/>
              <a:t>Nimi/nimet</a:t>
            </a:r>
          </a:p>
        </p:txBody>
      </p:sp>
      <p:sp>
        <p:nvSpPr>
          <p:cNvPr id="22" name="Tekstin paikkamerkki 3"/>
          <p:cNvSpPr>
            <a:spLocks noGrp="1"/>
          </p:cNvSpPr>
          <p:nvPr>
            <p:ph type="body" sz="quarter" idx="19" hasCustomPrompt="1"/>
          </p:nvPr>
        </p:nvSpPr>
        <p:spPr>
          <a:xfrm>
            <a:off x="8336660" y="5647545"/>
            <a:ext cx="3267817" cy="633831"/>
          </a:xfrm>
          <a:effectLst>
            <a:outerShdw blurRad="889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1600" b="0" spc="-40" baseline="0">
                <a:solidFill>
                  <a:schemeClr val="bg1"/>
                </a:solidFill>
              </a:defRPr>
            </a:lvl1pPr>
            <a:lvl2pPr marL="335992" indent="0">
              <a:buNone/>
              <a:defRPr sz="1600">
                <a:solidFill>
                  <a:srgbClr val="FFFFFF"/>
                </a:solidFill>
              </a:defRPr>
            </a:lvl2pPr>
            <a:lvl3pPr marL="671983" indent="0">
              <a:buNone/>
              <a:defRPr sz="1600">
                <a:solidFill>
                  <a:srgbClr val="FFFFFF"/>
                </a:solidFill>
              </a:defRPr>
            </a:lvl3pPr>
            <a:lvl4pPr marL="1007975" indent="0">
              <a:buNone/>
              <a:defRPr sz="1600">
                <a:solidFill>
                  <a:srgbClr val="FFFFFF"/>
                </a:solidFill>
              </a:defRPr>
            </a:lvl4pPr>
            <a:lvl5pPr marL="1343966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fi-FI" noProof="0"/>
              <a:t>Nimi/nimet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D6082-AAF8-8849-9C14-44FDD59CC6F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3C6E9-E1E7-8D46-A6C0-FD1B08DEFA6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667067" y="1"/>
            <a:ext cx="524933" cy="317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93D7D-EEF9-9C47-9669-B4CD4C275823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0334005" y="6365453"/>
            <a:ext cx="9906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20AD75-D692-4063-BE9E-28F9F3BF85CF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91620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omalla kuvalla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4" name="Kuvan paikkamerkki 5">
            <a:extLst>
              <a:ext uri="{FF2B5EF4-FFF2-40B4-BE49-F238E27FC236}">
                <a16:creationId xmlns:a16="http://schemas.microsoft.com/office/drawing/2014/main" id="{ABC25AD9-1883-483A-99D1-86617A2E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6421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23392"/>
            <a:ext cx="9144000" cy="59175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3200" spc="-67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850B64-3E82-9C40-9109-73DDE872A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210A9D-3438-D946-99D8-E88BBD12E4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91D04B8-072B-7A4B-8DD2-9932E24910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DD6516-3D10-4FD1-970C-12A44EE4CF7F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6484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kans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472191"/>
            <a:ext cx="9144000" cy="1233055"/>
          </a:xfrm>
          <a:effectLst/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6427"/>
            <a:ext cx="9144000" cy="598475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32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24231-8993-4445-8556-94BE5E53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66C02-38D4-6B4F-9D9A-7862F9D0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85F74-9F3B-9043-A5A4-FF6C1278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03E1-78AD-416C-B8B2-C0803B7B1F45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8385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_omalla kuvalla_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77534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29CAFE-8AD3-DC46-8AED-CDC1CB4989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7A0613-8882-C54D-B0D0-E71F55AA09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6D9FB-CC1F-1346-B62A-B661E1C759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D27575-21C3-4555-8C80-9C813022B4E9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3" name="Kuvan paikkamerkki 5">
            <a:extLst>
              <a:ext uri="{FF2B5EF4-FFF2-40B4-BE49-F238E27FC236}">
                <a16:creationId xmlns:a16="http://schemas.microsoft.com/office/drawing/2014/main" id="{3DE92150-F248-4E1B-2520-7427003D0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611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A021AE-6C78-5A46-CCCC-866DA0C76D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0012" y="3971454"/>
            <a:ext cx="9144000" cy="1701097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CDB689A-9543-4B4E-B72C-4D9752684D8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F0CF8B-E8BC-7F45-BC72-BB8E036995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428F73B-8441-564F-9BF2-60AD33F2DBD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D581DB-3194-41E3-905E-CC13C2D58583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3" name="Kuvan paikkamerkki 5">
            <a:extLst>
              <a:ext uri="{FF2B5EF4-FFF2-40B4-BE49-F238E27FC236}">
                <a16:creationId xmlns:a16="http://schemas.microsoft.com/office/drawing/2014/main" id="{2992D068-0CB3-DB3A-192B-E7EADD73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435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_kuvalla_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marL="0" indent="0">
              <a:buNone/>
              <a:defRPr baseline="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227" y="636709"/>
            <a:ext cx="9144000" cy="988892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t">
            <a:noAutofit/>
          </a:bodyPr>
          <a:lstStyle>
            <a:lvl1pPr algn="l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850B64-3E82-9C40-9109-73DDE872A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210A9D-3438-D946-99D8-E88BBD12E4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91D04B8-072B-7A4B-8DD2-9932E24910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C77471C-5EF3-44DE-8999-0508A7CE0F8A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4" name="Kuvan paikkamerkki 5">
            <a:extLst>
              <a:ext uri="{FF2B5EF4-FFF2-40B4-BE49-F238E27FC236}">
                <a16:creationId xmlns:a16="http://schemas.microsoft.com/office/drawing/2014/main" id="{ABC25AD9-1883-483A-99D1-86617A2E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142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_kuvalla_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chemeClr val="accent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013" y="1436484"/>
            <a:ext cx="5537703" cy="1701097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t">
            <a:noAutofit/>
          </a:bodyPr>
          <a:lstStyle>
            <a:lvl1pPr algn="l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00206-4020-B1C9-A512-3E0C160E1D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79612" y="1496840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720A0E7-FA0A-ACD5-E3A8-EFF90C77F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79612" y="2372883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6979BD3-F6AE-C4A8-24D5-300264C2B6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9612" y="3230447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731BD1C-7A37-18B9-4A19-88EDFBFFFB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9612" y="4117768"/>
            <a:ext cx="5033433" cy="759033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850B64-3E82-9C40-9109-73DDE872A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210A9D-3438-D946-99D8-E88BBD12E4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91D04B8-072B-7A4B-8DD2-9932E24910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07B9F-F9CF-4A01-9ABA-F43F6E077E8F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4" name="Kuvan paikkamerkki 5">
            <a:extLst>
              <a:ext uri="{FF2B5EF4-FFF2-40B4-BE49-F238E27FC236}">
                <a16:creationId xmlns:a16="http://schemas.microsoft.com/office/drawing/2014/main" id="{ABC25AD9-1883-483A-99D1-86617A2E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1C12555-98FF-178C-CB38-3CC39257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6679612" y="2271458"/>
            <a:ext cx="5033433" cy="6095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340034-8444-B892-7CB9-ECD2D5BA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flipV="1">
            <a:off x="6679612" y="3147501"/>
            <a:ext cx="5033433" cy="6095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992F6C0-C7B6-C3FC-DCC3-F88AA9638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6679612" y="4005065"/>
            <a:ext cx="5033433" cy="6095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9AECD13-77C4-AFD0-3C5B-E0734C4D4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V="1">
            <a:off x="6679612" y="4895070"/>
            <a:ext cx="5033433" cy="6095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6856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kansi_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0013" y="1436484"/>
            <a:ext cx="5537703" cy="1701097"/>
          </a:xfrm>
          <a:effectLst/>
        </p:spPr>
        <p:txBody>
          <a:bodyPr anchor="t">
            <a:noAutofit/>
          </a:bodyPr>
          <a:lstStyle>
            <a:lvl1pPr algn="l">
              <a:defRPr sz="5333" spc="-133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B00206-4020-B1C9-A512-3E0C160E1D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79612" y="1496840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720A0E7-FA0A-ACD5-E3A8-EFF90C77F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79612" y="2372883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6979BD3-F6AE-C4A8-24D5-300264C2B6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9612" y="3230447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731BD1C-7A37-18B9-4A19-88EDFBFFFB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9612" y="4094543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850B64-3E82-9C40-9109-73DDE872A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210A9D-3438-D946-99D8-E88BBD12E4C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91D04B8-072B-7A4B-8DD2-9932E24910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AEA1F8-F318-4852-986D-C58D215BFC96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1C12555-98FF-178C-CB38-3CC392573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6679612" y="2271458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8340034-8444-B892-7CB9-ECD2D5BA5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flipV="1">
            <a:off x="6679612" y="3147501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992F6C0-C7B6-C3FC-DCC3-F88AA9638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6679612" y="4005065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4A65919-FD50-B358-8439-3A7958A5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V="1">
            <a:off x="6679612" y="4869161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6560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fi-FI" noProof="0"/>
              <a:t>Kirjoita sisällysluettelon otsikko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1662124"/>
            <a:ext cx="10672795" cy="4535785"/>
          </a:xfrm>
        </p:spPr>
        <p:txBody>
          <a:bodyPr>
            <a:noAutofit/>
          </a:bodyPr>
          <a:lstStyle>
            <a:lvl1pPr marL="241294" indent="-241294">
              <a:buClr>
                <a:schemeClr val="accent1"/>
              </a:buClr>
              <a:buFont typeface="+mj-lt"/>
              <a:buAutoNum type="arabicPeriod"/>
              <a:tabLst/>
              <a:defRPr sz="2133" spc="-27" baseline="0">
                <a:solidFill>
                  <a:schemeClr val="tx1"/>
                </a:solidFill>
              </a:defRPr>
            </a:lvl1pPr>
            <a:lvl2pPr marL="654034" indent="-292093">
              <a:buFont typeface="+mj-lt"/>
              <a:buAutoNum type="arabicPeriod"/>
              <a:tabLst/>
              <a:defRPr sz="2133" spc="-27" baseline="0"/>
            </a:lvl2pPr>
            <a:lvl3pPr marL="956709" indent="-241294">
              <a:buFont typeface="+mj-lt"/>
              <a:buAutoNum type="arabicPeriod"/>
              <a:tabLst/>
              <a:defRPr sz="2133" spc="-27" baseline="0"/>
            </a:lvl3pPr>
            <a:lvl4pPr marL="1369450" indent="-302676">
              <a:buFont typeface="+mj-lt"/>
              <a:buAutoNum type="arabicPeriod"/>
              <a:tabLst/>
              <a:defRPr sz="2133" spc="-27" baseline="0"/>
            </a:lvl4pPr>
            <a:lvl5pPr marL="1782189" indent="-300559">
              <a:buFont typeface="+mj-lt"/>
              <a:buAutoNum type="arabicPeriod"/>
              <a:tabLst/>
              <a:defRPr sz="2133" spc="-27" baseline="0"/>
            </a:lvl5pPr>
            <a:lvl6pPr marL="2868012" indent="-956709">
              <a:buFont typeface="+mj-lt"/>
              <a:buAutoNum type="arabicPeriod"/>
              <a:defRPr sz="2400"/>
            </a:lvl6pPr>
            <a:lvl7pPr marL="2868012" indent="-956709">
              <a:buFont typeface="+mj-lt"/>
              <a:buAutoNum type="arabicPeriod"/>
              <a:defRPr sz="2400"/>
            </a:lvl7pPr>
            <a:lvl8pPr marL="2868012" indent="-956709">
              <a:buFont typeface="+mj-lt"/>
              <a:buAutoNum type="arabicPeriod"/>
              <a:defRPr sz="2400"/>
            </a:lvl8pPr>
            <a:lvl9pPr marL="2868012" indent="-956709">
              <a:buFont typeface="+mj-lt"/>
              <a:buAutoNum type="arabicPeriod"/>
              <a:defRPr sz="2400"/>
            </a:lvl9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84DD0-D701-2346-BBF8-E6C2BA71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C34A9-AE17-7A42-840D-86EEC34C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77A96-6674-154B-9F2B-75147AD8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5CC80-C9EA-4CA8-9E51-F78B2C94F5CC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7092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14" name="Kuvan paikkamerkki 26">
            <a:extLst>
              <a:ext uri="{FF2B5EF4-FFF2-40B4-BE49-F238E27FC236}">
                <a16:creationId xmlns:a16="http://schemas.microsoft.com/office/drawing/2014/main" id="{217FD3E2-566E-E849-879F-3234DAB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43086" y="1730647"/>
            <a:ext cx="4668164" cy="126139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59319"/>
            <a:ext cx="9144000" cy="1738685"/>
          </a:xfrm>
          <a:effectLst>
            <a:outerShdw blurRad="88900" dist="50800" dir="2700000" algn="tl" rotWithShape="0">
              <a:srgbClr val="000000">
                <a:alpha val="20000"/>
              </a:srgb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esityksen </a:t>
            </a:r>
            <a:br>
              <a:rPr lang="fi-FI" noProof="0"/>
            </a:br>
            <a:r>
              <a:rPr lang="fi-FI" noProof="0"/>
              <a:t>otsikko 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0861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A59CF2F-3A50-984D-AF65-124AD8214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6352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836279-6C0B-CB48-9CD7-135806B222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3A301C-6E6C-DF4E-B937-4140939919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53515" y="6356352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8063557-E0F2-40DF-8424-7D6452ADE006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97235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uva-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05A6B9F1-C18D-124F-F87A-845B4E12A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8499" y="0"/>
            <a:ext cx="4893501" cy="6858000"/>
          </a:xfrm>
          <a:solidFill>
            <a:schemeClr val="accent2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495610"/>
            <a:ext cx="6013857" cy="107709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i-FI" noProof="0"/>
              <a:t>Kirjoita sisällysluettelon otsikko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1662124"/>
            <a:ext cx="6015359" cy="4535785"/>
          </a:xfrm>
        </p:spPr>
        <p:txBody>
          <a:bodyPr>
            <a:noAutofit/>
          </a:bodyPr>
          <a:lstStyle>
            <a:lvl1pPr marL="241294" indent="-241294">
              <a:buClr>
                <a:schemeClr val="accent1"/>
              </a:buClr>
              <a:buFont typeface="+mj-lt"/>
              <a:buAutoNum type="arabicPeriod"/>
              <a:tabLst/>
              <a:defRPr sz="2133" spc="-27" baseline="0">
                <a:solidFill>
                  <a:schemeClr val="tx1"/>
                </a:solidFill>
              </a:defRPr>
            </a:lvl1pPr>
            <a:lvl2pPr marL="654034" indent="-292093">
              <a:buFont typeface="+mj-lt"/>
              <a:buAutoNum type="arabicPeriod"/>
              <a:tabLst/>
              <a:defRPr sz="2133" spc="-27" baseline="0"/>
            </a:lvl2pPr>
            <a:lvl3pPr marL="956709" indent="-241294">
              <a:buFont typeface="+mj-lt"/>
              <a:buAutoNum type="arabicPeriod"/>
              <a:tabLst/>
              <a:defRPr sz="2133" spc="-27" baseline="0"/>
            </a:lvl3pPr>
            <a:lvl4pPr marL="1369450" indent="-302676">
              <a:buFont typeface="+mj-lt"/>
              <a:buAutoNum type="arabicPeriod"/>
              <a:tabLst/>
              <a:defRPr sz="2133" spc="-27" baseline="0"/>
            </a:lvl4pPr>
            <a:lvl5pPr marL="1782189" indent="-300559">
              <a:buFont typeface="+mj-lt"/>
              <a:buAutoNum type="arabicPeriod"/>
              <a:tabLst/>
              <a:defRPr sz="2133" spc="-27" baseline="0"/>
            </a:lvl5pPr>
            <a:lvl6pPr marL="2868012" indent="-956709">
              <a:buFont typeface="+mj-lt"/>
              <a:buAutoNum type="arabicPeriod"/>
              <a:defRPr sz="2400"/>
            </a:lvl6pPr>
            <a:lvl7pPr marL="2868012" indent="-956709">
              <a:buFont typeface="+mj-lt"/>
              <a:buAutoNum type="arabicPeriod"/>
              <a:defRPr sz="2400"/>
            </a:lvl7pPr>
            <a:lvl8pPr marL="2868012" indent="-956709">
              <a:buFont typeface="+mj-lt"/>
              <a:buAutoNum type="arabicPeriod"/>
              <a:defRPr sz="2400"/>
            </a:lvl8pPr>
            <a:lvl9pPr marL="2868012" indent="-956709">
              <a:buFont typeface="+mj-lt"/>
              <a:buAutoNum type="arabicPeriod"/>
              <a:defRPr sz="2400"/>
            </a:lvl9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84DD0-D701-2346-BBF8-E6C2BA71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AC34A9-AE17-7A42-840D-86EEC34C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77A96-6674-154B-9F2B-75147AD81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FC9FA9-DAA1-488C-B7F2-1D87EA7E87B5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439A3A17-2E02-3222-EEDE-0AF6482FB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121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6500A-DB06-EF41-8EA6-357FA442F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9E05C-A473-2C49-B2A5-3A52C59D2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72484-F666-0743-8059-955F5DE6E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522F8-02D7-42E4-8A82-DD08DC1A4DBC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29500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223" y="495609"/>
            <a:ext cx="10681939" cy="1075697"/>
          </a:xfrm>
        </p:spPr>
        <p:txBody>
          <a:bodyPr anchor="t"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D8E34C-C8CD-094E-87A8-029B87B1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DBBD15-5FF0-BE41-AF49-412F0ECBA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804391-2771-E148-BEE7-D31D4E0A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6FCF-EAC2-4F2F-A005-F4B0065338DA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59141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1662124"/>
            <a:ext cx="10672795" cy="4535785"/>
          </a:xfr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3F0C-320F-4DAB-A509-E735143A7352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49915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1662124"/>
            <a:ext cx="5330328" cy="4535785"/>
          </a:xfr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357D88-EA4C-5F4E-8F2A-9798C1DC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CCCF1A-940B-7844-8D7D-0506893A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43BB0-E071-694A-9344-B4418F9C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81301-A8C9-4BE0-A587-731798CBADC5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23607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hujaslide_1-puhu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CF8D8E79-268E-8E4B-9F8A-AC307E98E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8499" y="0"/>
            <a:ext cx="4893501" cy="6858000"/>
          </a:xfrm>
          <a:solidFill>
            <a:schemeClr val="accent2"/>
          </a:solidFill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45538CD7-8DFA-8F45-E738-DA24DB3F2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9A0B41-C010-F44A-7CDA-11C36853C6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051" y="1035051"/>
            <a:ext cx="6096000" cy="761092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67"/>
            </a:lvl1pPr>
            <a:lvl2pPr marL="359824" indent="0">
              <a:buNone/>
              <a:defRPr sz="1867"/>
            </a:lvl2pPr>
            <a:lvl3pPr marL="719649" indent="0">
              <a:buNone/>
              <a:defRPr sz="1867"/>
            </a:lvl3pPr>
            <a:lvl4pPr marL="1075240" indent="0">
              <a:buNone/>
              <a:defRPr sz="1867"/>
            </a:lvl4pPr>
            <a:lvl5pPr marL="1439297" indent="0">
              <a:buNone/>
              <a:defRPr sz="1867"/>
            </a:lvl5pPr>
          </a:lstStyle>
          <a:p>
            <a:pPr lvl="0"/>
            <a:r>
              <a:rPr lang="fi-FI" noProof="0"/>
              <a:t>KIRJOITA TILAISUUDEN NIMI</a:t>
            </a:r>
            <a:br>
              <a:rPr lang="fi-FI" noProof="0"/>
            </a:br>
            <a:r>
              <a:rPr lang="fi-FI" noProof="0"/>
              <a:t>X.X.20XX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14611E6-2957-536B-88B5-0A59C5524E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181" y="2090661"/>
            <a:ext cx="6096000" cy="1338340"/>
          </a:xfrm>
        </p:spPr>
        <p:txBody>
          <a:bodyPr/>
          <a:lstStyle>
            <a:lvl1pPr marL="0" indent="0">
              <a:lnSpc>
                <a:spcPts val="5573"/>
              </a:lnSpc>
              <a:spcBef>
                <a:spcPts val="400"/>
              </a:spcBef>
              <a:buNone/>
              <a:defRPr sz="5333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Kirjoita otsikko tähän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9D7C853-AD5F-1270-A3FB-ABEE18C011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181" y="3891037"/>
            <a:ext cx="6208076" cy="52191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26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Puhuja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DD92767A-A71A-81B3-4CFB-189DFE1F37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181" y="4422776"/>
            <a:ext cx="6208076" cy="78210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400"/>
              </a:spcBef>
              <a:buNone/>
              <a:defRPr sz="18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titteli</a:t>
            </a:r>
            <a:br>
              <a:rPr lang="fi-FI" noProof="0"/>
            </a:br>
            <a:r>
              <a:rPr lang="fi-FI" noProof="0"/>
              <a:t>organisaatio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77FC8346-652F-9AFF-96A4-3615C55B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396C2D3-CBC2-5E94-C44D-A3BABADD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4005" y="6356352"/>
            <a:ext cx="9906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7DCB2D-7022-4144-9F2D-19F178BC36CE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535420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hujaslide_2-puhuj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CF8D8E79-268E-8E4B-9F8A-AC307E98E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4103" y="0"/>
            <a:ext cx="2400000" cy="6858000"/>
          </a:xfr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2133">
                <a:solidFill>
                  <a:schemeClr val="accent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3" name="Kuvan paikkamerkki 17">
            <a:extLst>
              <a:ext uri="{FF2B5EF4-FFF2-40B4-BE49-F238E27FC236}">
                <a16:creationId xmlns:a16="http://schemas.microsoft.com/office/drawing/2014/main" id="{96921717-E1ED-7DD8-9A88-4B9DA4351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747684" y="6315017"/>
            <a:ext cx="1291200" cy="364800"/>
          </a:xfr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58"/>
            </a:stretch>
          </a:blipFill>
        </p:spPr>
        <p:txBody>
          <a:bodyPr anchor="ctr" anchorCtr="0">
            <a:normAutofit/>
          </a:bodyPr>
          <a:lstStyle>
            <a:lvl1pPr>
              <a:buNone/>
              <a:defRPr>
                <a:noFill/>
              </a:defRPr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" name="Kuvan paikkamerkki 3">
            <a:extLst>
              <a:ext uri="{FF2B5EF4-FFF2-40B4-BE49-F238E27FC236}">
                <a16:creationId xmlns:a16="http://schemas.microsoft.com/office/drawing/2014/main" id="{4172E194-6FF0-5F0B-7569-4191538EA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92000" y="0"/>
            <a:ext cx="2400000" cy="6858000"/>
          </a:xfrm>
          <a:solidFill>
            <a:schemeClr val="accent2"/>
          </a:solidFill>
        </p:spPr>
        <p:txBody>
          <a:bodyPr/>
          <a:lstStyle>
            <a:lvl1pPr marL="0" indent="0" algn="l">
              <a:buNone/>
              <a:defRPr sz="2133">
                <a:solidFill>
                  <a:schemeClr val="accent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3AF110CB-64A7-5A32-6903-845D0EE6C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C5735FE-0651-3596-4D0D-C4924FCB00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051" y="1035051"/>
            <a:ext cx="6096000" cy="761092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867"/>
            </a:lvl1pPr>
            <a:lvl2pPr marL="359824" indent="0">
              <a:buNone/>
              <a:defRPr sz="1867"/>
            </a:lvl2pPr>
            <a:lvl3pPr marL="719649" indent="0">
              <a:buNone/>
              <a:defRPr sz="1867"/>
            </a:lvl3pPr>
            <a:lvl4pPr marL="1075240" indent="0">
              <a:buNone/>
              <a:defRPr sz="1867"/>
            </a:lvl4pPr>
            <a:lvl5pPr marL="1439297" indent="0">
              <a:buNone/>
              <a:defRPr sz="1867"/>
            </a:lvl5pPr>
          </a:lstStyle>
          <a:p>
            <a:pPr lvl="0"/>
            <a:r>
              <a:rPr lang="fi-FI" noProof="0"/>
              <a:t>KIRJOITA TILAISUUDEN NIMI</a:t>
            </a:r>
            <a:br>
              <a:rPr lang="fi-FI" noProof="0"/>
            </a:br>
            <a:r>
              <a:rPr lang="fi-FI" noProof="0"/>
              <a:t>X.X.20XX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6D6DECE-9EDB-E046-E32E-9AFFD54EF7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181" y="2090661"/>
            <a:ext cx="6096000" cy="1338340"/>
          </a:xfrm>
        </p:spPr>
        <p:txBody>
          <a:bodyPr/>
          <a:lstStyle>
            <a:lvl1pPr marL="0" indent="0">
              <a:lnSpc>
                <a:spcPts val="5573"/>
              </a:lnSpc>
              <a:spcBef>
                <a:spcPts val="400"/>
              </a:spcBef>
              <a:buNone/>
              <a:defRPr sz="5333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Kirjoita otsikko tähän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2CFF877C-AE19-FA3E-8EED-1D4D32AB2A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181" y="3891037"/>
            <a:ext cx="2985904" cy="52191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26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Puhuja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4D0F6346-C2C7-65A6-6699-BCB2923997D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0181" y="4422776"/>
            <a:ext cx="2985904" cy="78210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400"/>
              </a:spcBef>
              <a:buNone/>
              <a:defRPr sz="18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titteli</a:t>
            </a:r>
            <a:br>
              <a:rPr lang="fi-FI" noProof="0"/>
            </a:br>
            <a:r>
              <a:rPr lang="fi-FI" noProof="0"/>
              <a:t>organisaatio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761F6D7F-5526-C974-A7C0-989A7C1A22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6397" y="3891037"/>
            <a:ext cx="2985904" cy="52191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26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Puhuja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4921752-2044-5954-2DC5-121C333B75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6397" y="4422776"/>
            <a:ext cx="2985904" cy="78210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400"/>
              </a:spcBef>
              <a:buNone/>
              <a:defRPr sz="1867"/>
            </a:lvl1pPr>
            <a:lvl2pPr marL="359824" indent="0">
              <a:spcBef>
                <a:spcPts val="400"/>
              </a:spcBef>
              <a:buNone/>
              <a:defRPr sz="5867"/>
            </a:lvl2pPr>
            <a:lvl3pPr marL="719649" indent="0">
              <a:spcBef>
                <a:spcPts val="400"/>
              </a:spcBef>
              <a:buNone/>
              <a:defRPr sz="5867"/>
            </a:lvl3pPr>
            <a:lvl4pPr marL="1075240" indent="0">
              <a:spcBef>
                <a:spcPts val="400"/>
              </a:spcBef>
              <a:buNone/>
              <a:defRPr sz="5867"/>
            </a:lvl4pPr>
            <a:lvl5pPr marL="1439297" indent="0">
              <a:spcBef>
                <a:spcPts val="400"/>
              </a:spcBef>
              <a:buNone/>
              <a:defRPr sz="5867"/>
            </a:lvl5pPr>
          </a:lstStyle>
          <a:p>
            <a:pPr lvl="0"/>
            <a:r>
              <a:rPr lang="fi-FI" noProof="0"/>
              <a:t>titteli</a:t>
            </a:r>
            <a:br>
              <a:rPr lang="fi-FI" noProof="0"/>
            </a:br>
            <a:r>
              <a:rPr lang="fi-FI" noProof="0"/>
              <a:t>organisaatio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A519A033-CC89-9451-CD21-B030D6C6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5141E35-7308-04E0-41E6-E7E28C8A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34005" y="6356352"/>
            <a:ext cx="9906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4B1F18-1C17-42E1-A9D1-6F99C69AB342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17789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ja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76673" y="0"/>
            <a:ext cx="4315327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1046389"/>
            <a:ext cx="5821937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56253"/>
            <a:ext cx="5821711" cy="5792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561348"/>
            <a:ext cx="7018881" cy="2636560"/>
          </a:xfrm>
        </p:spPr>
        <p:txBody>
          <a:bodyPr numCol="2" spcCol="360000">
            <a:noAutofit/>
          </a:bodyPr>
          <a:lstStyle>
            <a:lvl1pPr marL="0" indent="0">
              <a:buNone/>
              <a:defRPr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 (2 palstaa)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8441B1-9FDD-46EF-931B-F037520478FF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70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ksi_palsta_ja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876673" y="0"/>
            <a:ext cx="4315327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495610"/>
            <a:ext cx="5822165" cy="579212"/>
          </a:xfrm>
        </p:spPr>
        <p:txBody>
          <a:bodyPr anchor="t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2" y="2848115"/>
            <a:ext cx="7018881" cy="3226848"/>
          </a:xfrm>
        </p:spPr>
        <p:txBody>
          <a:bodyPr numCol="1" spcCol="360000">
            <a:noAutofit/>
          </a:bodyPr>
          <a:lstStyle>
            <a:lvl1pPr marL="0" indent="0">
              <a:buNone/>
              <a:defRPr spc="-27" baseline="0">
                <a:solidFill>
                  <a:schemeClr val="tx1"/>
                </a:solidFill>
              </a:defRPr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 (1 palsta)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3FA596-7255-4938-AB8E-DF328564A7FC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642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ja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0"/>
            <a:ext cx="4315327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3357" y="1046389"/>
            <a:ext cx="5640648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693584" y="1656253"/>
            <a:ext cx="5643400" cy="404545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1854" y="3561348"/>
            <a:ext cx="7018881" cy="2636560"/>
          </a:xfrm>
        </p:spPr>
        <p:txBody>
          <a:bodyPr numCol="2" spcCol="360000">
            <a:noAutofit/>
          </a:bodyPr>
          <a:lstStyle>
            <a:lvl1pPr marL="0" indent="0">
              <a:buNone/>
              <a:defRPr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 (2 palstaa)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628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07F0F26-4010-4E13-8E73-1DDC65D912B3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3012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_Ryhmä_kans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0673B-C837-3A77-4A75-43EE28397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48371" y="1924421"/>
            <a:ext cx="3970213" cy="10610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747" r="1557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59319"/>
            <a:ext cx="9144000" cy="1738685"/>
          </a:xfrm>
          <a:effectLst>
            <a:outerShdw blurRad="88900" dist="50800" dir="2700000" algn="tl" rotWithShape="0">
              <a:srgbClr val="000000">
                <a:alpha val="20000"/>
              </a:srgb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noProof="0"/>
              <a:t>Kirjoita esityksen </a:t>
            </a:r>
            <a:br>
              <a:rPr lang="fi-FI" noProof="0"/>
            </a:br>
            <a:r>
              <a:rPr lang="fi-FI" noProof="0"/>
              <a:t>otsikko tähän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0861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A59CF2F-3A50-984D-AF65-124AD8214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7666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836279-6C0B-CB48-9CD7-135806B222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3A301C-6E6C-DF4E-B937-4140939919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53513" y="6357666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BC13F428-C1B9-43C7-A5AC-34BA43D38100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973847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iso_kuv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312118" y="0"/>
            <a:ext cx="7879881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561348"/>
            <a:ext cx="3380533" cy="2636560"/>
          </a:xfrm>
        </p:spPr>
        <p:txBody>
          <a:bodyPr numCol="1" spcCol="360000">
            <a:noAutofit/>
          </a:bodyPr>
          <a:lstStyle>
            <a:lvl1pPr marL="0" indent="0">
              <a:buNone/>
              <a:defRPr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3412349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4729DE-3FF9-43DA-9538-96100DD811AC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5282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iso_kuv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0"/>
            <a:ext cx="7879881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35454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8235681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33952" y="3561348"/>
            <a:ext cx="3380533" cy="2636560"/>
          </a:xfrm>
        </p:spPr>
        <p:txBody>
          <a:bodyPr numCol="1" spcCol="360000">
            <a:noAutofit/>
          </a:bodyPr>
          <a:lstStyle>
            <a:lvl1pPr marL="0" indent="0">
              <a:buNone/>
              <a:defRPr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3412349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52E640-781A-4FF4-97E5-FF0802945A35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6114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kuva_alha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2946400"/>
            <a:ext cx="12191999" cy="39116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8" y="856735"/>
            <a:ext cx="6167824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474680"/>
            <a:ext cx="11100403" cy="1284248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27" baseline="0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 (3 palstaa)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DEDEA3-108B-44C9-9D64-812E09E26C30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24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kolme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3">
            <a:extLst>
              <a:ext uri="{FF2B5EF4-FFF2-40B4-BE49-F238E27FC236}">
                <a16:creationId xmlns:a16="http://schemas.microsoft.com/office/drawing/2014/main" id="{71CE97FD-EF51-B6C2-35F0-4901BBED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304245" y="0"/>
            <a:ext cx="3917388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393398" y="0"/>
            <a:ext cx="3864651" cy="3457433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9803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2443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561348"/>
            <a:ext cx="3380533" cy="2636560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3412349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418683-2DA9-485D-85FC-D92D1C059A64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6" name="Picture Placeholder 43">
            <a:extLst>
              <a:ext uri="{FF2B5EF4-FFF2-40B4-BE49-F238E27FC236}">
                <a16:creationId xmlns:a16="http://schemas.microsoft.com/office/drawing/2014/main" id="{F6AF374F-7A6B-1598-AF38-2421902DC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3398" y="3508755"/>
            <a:ext cx="3864651" cy="3349245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9732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graafi_j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3">
            <a:extLst>
              <a:ext uri="{FF2B5EF4-FFF2-40B4-BE49-F238E27FC236}">
                <a16:creationId xmlns:a16="http://schemas.microsoft.com/office/drawing/2014/main" id="{71CE97FD-EF51-B6C2-35F0-4901BBED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304245" y="0"/>
            <a:ext cx="3887755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755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395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127513"/>
            <a:ext cx="3380533" cy="3070395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3412349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724E9D-BD39-4E1C-AB47-519F04FB4291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4" name="Kuvan paikkamerkki 5">
            <a:extLst>
              <a:ext uri="{FF2B5EF4-FFF2-40B4-BE49-F238E27FC236}">
                <a16:creationId xmlns:a16="http://schemas.microsoft.com/office/drawing/2014/main" id="{8CFD6E28-7D0A-3D87-7FDD-66B8DA05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5649BD2-D3A5-C7BB-0511-90C2D99F7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389967" y="477078"/>
            <a:ext cx="3415564" cy="5738191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</p:spTree>
    <p:extLst>
      <p:ext uri="{BB962C8B-B14F-4D97-AF65-F5344CB8AC3E}">
        <p14:creationId xmlns:p14="http://schemas.microsoft.com/office/powerpoint/2010/main" val="809200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ja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05010" y="616018"/>
            <a:ext cx="3596641" cy="2618071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9" y="1026054"/>
            <a:ext cx="5675816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35918"/>
            <a:ext cx="5675816" cy="404545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275480"/>
            <a:ext cx="7018881" cy="2641705"/>
          </a:xfrm>
        </p:spPr>
        <p:txBody>
          <a:bodyPr numCol="2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teksti, kaksi palstaa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64B1AB-068A-4F86-A498-D2FBC0EC18DE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6" name="Picture Placeholder 43">
            <a:extLst>
              <a:ext uri="{FF2B5EF4-FFF2-40B4-BE49-F238E27FC236}">
                <a16:creationId xmlns:a16="http://schemas.microsoft.com/office/drawing/2014/main" id="{92E0413A-B0FA-E37A-208B-D6B8C5F0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005010" y="3275479"/>
            <a:ext cx="3596641" cy="2618071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38156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kaksi_graafia_ja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262A50F6-E51D-C805-ADCB-C91C92FA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66746" y="615407"/>
            <a:ext cx="3186993" cy="2445845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061252"/>
            <a:ext cx="3380533" cy="2848965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EFDE48-D9B9-4FFD-AB52-FF5A67D51080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29280DC0-CC9A-26BF-B777-DDF2E4E7B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05010" y="616018"/>
            <a:ext cx="3596641" cy="527097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F8BB3FF3-BC2F-C878-5C37-C53ED6A8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4366746" y="3511827"/>
            <a:ext cx="3186993" cy="2420984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</p:spTree>
    <p:extLst>
      <p:ext uri="{BB962C8B-B14F-4D97-AF65-F5344CB8AC3E}">
        <p14:creationId xmlns:p14="http://schemas.microsoft.com/office/powerpoint/2010/main" val="729222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graafi_ja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262A50F6-E51D-C805-ADCB-C91C92FA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66746" y="615405"/>
            <a:ext cx="3200245" cy="525530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2858460"/>
            <a:ext cx="3380533" cy="3010777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212B7F-B882-43F2-A229-ADD995148EB5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6" name="Picture Placeholder 43">
            <a:extLst>
              <a:ext uri="{FF2B5EF4-FFF2-40B4-BE49-F238E27FC236}">
                <a16:creationId xmlns:a16="http://schemas.microsoft.com/office/drawing/2014/main" id="{BA1631E1-D01F-AEBB-064E-37E7FDEE7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05010" y="616018"/>
            <a:ext cx="3596641" cy="2618071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10" name="Picture Placeholder 43">
            <a:extLst>
              <a:ext uri="{FF2B5EF4-FFF2-40B4-BE49-F238E27FC236}">
                <a16:creationId xmlns:a16="http://schemas.microsoft.com/office/drawing/2014/main" id="{4D7E719C-07B8-473C-6C94-DD7E08A58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005010" y="3275479"/>
            <a:ext cx="3596641" cy="2618071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49402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neljä_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262A50F6-E51D-C805-ADCB-C91C92FA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66746" y="615407"/>
            <a:ext cx="3460724" cy="2447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063370"/>
            <a:ext cx="3380533" cy="2817477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B750463-CBFA-4E46-8EDE-78F9979C4E94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F8BB3FF3-BC2F-C878-5C37-C53ED6A89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4366746" y="3432202"/>
            <a:ext cx="3440233" cy="24553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  <p:sp>
        <p:nvSpPr>
          <p:cNvPr id="4" name="Chart Placeholder 4">
            <a:extLst>
              <a:ext uri="{FF2B5EF4-FFF2-40B4-BE49-F238E27FC236}">
                <a16:creationId xmlns:a16="http://schemas.microsoft.com/office/drawing/2014/main" id="{D290564D-B36D-065D-9623-012DB7322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8112225" y="615407"/>
            <a:ext cx="3460724" cy="2447963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  <p:sp>
        <p:nvSpPr>
          <p:cNvPr id="10" name="Chart Placeholder 4">
            <a:extLst>
              <a:ext uri="{FF2B5EF4-FFF2-40B4-BE49-F238E27FC236}">
                <a16:creationId xmlns:a16="http://schemas.microsoft.com/office/drawing/2014/main" id="{D62C765F-9B9E-E390-9D8F-2FB1ECE9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8112225" y="3432202"/>
            <a:ext cx="3440233" cy="24553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Graafi</a:t>
            </a:r>
          </a:p>
        </p:txBody>
      </p:sp>
    </p:spTree>
    <p:extLst>
      <p:ext uri="{BB962C8B-B14F-4D97-AF65-F5344CB8AC3E}">
        <p14:creationId xmlns:p14="http://schemas.microsoft.com/office/powerpoint/2010/main" val="2392546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kaksi_kuvaa_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3561348"/>
            <a:ext cx="3380533" cy="2348869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E852FA9-5645-4650-B587-9F6F4A2D916E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29280DC0-CC9A-26BF-B777-DDF2E4E7B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05010" y="616018"/>
            <a:ext cx="3596641" cy="527097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Picture Placeholder 43">
            <a:extLst>
              <a:ext uri="{FF2B5EF4-FFF2-40B4-BE49-F238E27FC236}">
                <a16:creationId xmlns:a16="http://schemas.microsoft.com/office/drawing/2014/main" id="{9CB60F41-9D7E-97DB-427E-35A12A8B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67809" y="616018"/>
            <a:ext cx="3596641" cy="527097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923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_ja_osuuspankit_kans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0673B-C837-3A77-4A75-43EE28397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23692" y="1924421"/>
            <a:ext cx="2266792" cy="10610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3497" r="2884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59319"/>
            <a:ext cx="9144000" cy="1738685"/>
          </a:xfrm>
          <a:effectLst>
            <a:outerShdw blurRad="88900" dist="50800" dir="2700000" algn="tl" rotWithShape="0">
              <a:srgbClr val="000000">
                <a:alpha val="20000"/>
              </a:srgb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esityksen </a:t>
            </a:r>
            <a:br>
              <a:rPr lang="fi-FI"/>
            </a:br>
            <a:r>
              <a:rPr lang="fi-FI"/>
              <a:t>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0861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A59CF2F-3A50-984D-AF65-124AD8214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2280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836279-6C0B-CB48-9CD7-135806B222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3A301C-6E6C-DF4E-B937-4140939919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53513" y="6352280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2B94396-D181-4CEF-B5DE-DFF9C1B8B625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524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_ja_kaksi_kuvaa_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29280DC0-CC9A-26BF-B777-DDF2E4E7B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38405" y="616018"/>
            <a:ext cx="3596641" cy="527097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Picture Placeholder 43">
            <a:extLst>
              <a:ext uri="{FF2B5EF4-FFF2-40B4-BE49-F238E27FC236}">
                <a16:creationId xmlns:a16="http://schemas.microsoft.com/office/drawing/2014/main" id="{9CB60F41-9D7E-97DB-427E-35A12A8B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01204" y="616018"/>
            <a:ext cx="3596641" cy="527097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839" y="547571"/>
            <a:ext cx="3379031" cy="1078029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8070067" y="1640211"/>
            <a:ext cx="3378803" cy="75541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8338" y="3561348"/>
            <a:ext cx="3380533" cy="2348869"/>
          </a:xfrm>
        </p:spPr>
        <p:txBody>
          <a:bodyPr numCol="1" spcCol="360000">
            <a:noAutofit/>
          </a:bodyPr>
          <a:lstStyle>
            <a:lvl1pPr marL="0" indent="0">
              <a:buNone/>
              <a:defRPr sz="1867" spc="-27" baseline="0"/>
            </a:lvl1pPr>
            <a:lvl2pPr marL="359824" indent="0">
              <a:buNone/>
              <a:defRPr spc="0" baseline="0"/>
            </a:lvl2pPr>
            <a:lvl3pPr marL="719649" indent="0">
              <a:buNone/>
              <a:defRPr spc="0" baseline="0"/>
            </a:lvl3pPr>
            <a:lvl4pPr marL="1075240" indent="0">
              <a:buNone/>
              <a:defRPr spc="0" baseline="0"/>
            </a:lvl4pPr>
            <a:lvl5pPr marL="1439297" indent="0">
              <a:buNone/>
              <a:defRPr spc="0" baseline="0"/>
            </a:lvl5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7" y="6356352"/>
            <a:ext cx="2400000" cy="314177"/>
          </a:xfrm>
        </p:spPr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A0848-1260-4BEE-BABA-E31DE020929E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9528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kolme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3">
            <a:extLst>
              <a:ext uri="{FF2B5EF4-FFF2-40B4-BE49-F238E27FC236}">
                <a16:creationId xmlns:a16="http://schemas.microsoft.com/office/drawing/2014/main" id="{BAB2ADE1-02FA-2640-0C78-59915A66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214451" y="2544418"/>
            <a:ext cx="3651603" cy="334868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1046389"/>
            <a:ext cx="5768025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56253"/>
            <a:ext cx="5768025" cy="404545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400" spc="-67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EA158FE-0ABF-4B81-A608-2371F795EB21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6" name="Picture Placeholder 43">
            <a:extLst>
              <a:ext uri="{FF2B5EF4-FFF2-40B4-BE49-F238E27FC236}">
                <a16:creationId xmlns:a16="http://schemas.microsoft.com/office/drawing/2014/main" id="{92E0413A-B0FA-E37A-208B-D6B8C5F0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917544" y="2544863"/>
            <a:ext cx="3651603" cy="334868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4" name="Picture Placeholder 43">
            <a:extLst>
              <a:ext uri="{FF2B5EF4-FFF2-40B4-BE49-F238E27FC236}">
                <a16:creationId xmlns:a16="http://schemas.microsoft.com/office/drawing/2014/main" id="{34B44915-EADB-096E-9C23-E70596F01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14129" y="2544418"/>
            <a:ext cx="3651603" cy="3348687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sz="2133" baseline="0">
                <a:solidFill>
                  <a:srgbClr val="D1D2D3"/>
                </a:solidFill>
              </a:defRPr>
            </a:lvl1pPr>
          </a:lstStyle>
          <a:p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848400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viisi_nost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0" y="1049158"/>
            <a:ext cx="6256612" cy="579212"/>
          </a:xfrm>
        </p:spPr>
        <p:txBody>
          <a:bodyPr anchor="b"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44695"/>
            <a:ext cx="11100403" cy="108915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27" baseline="0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788673-C9AA-458D-BFFD-A0815CE5D641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A0DBDC5-2961-EE4E-E6E6-CB141E163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687" y="3638400"/>
            <a:ext cx="1835149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3138AF-2344-477A-DF3A-A175A772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687" y="4364699"/>
            <a:ext cx="1835149" cy="1540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8CB5A15-3E7F-C48B-F291-333A858A9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35627" y="3638400"/>
            <a:ext cx="1835149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1CDABB5-F3C5-9985-13B6-AC5CC2B70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35627" y="4364699"/>
            <a:ext cx="1835149" cy="1540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5C6244E6-0886-AD74-393B-871006B251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43872" y="3638400"/>
            <a:ext cx="1835149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451FBF9-E054-F122-9E9A-A0174F6B35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3872" y="4364699"/>
            <a:ext cx="1835149" cy="1540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DC574D32-1E18-7A1D-279C-6CBE0729D2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52117" y="3638400"/>
            <a:ext cx="1835149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E344922-CA80-37C3-96E6-BB79186C6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52117" y="4364699"/>
            <a:ext cx="1835149" cy="1540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C55FD976-E1FC-55D2-F690-0E4D170224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64760" y="3638400"/>
            <a:ext cx="1835149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5A06114F-75A2-ECD5-E0CB-E82C0E4CDCB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64760" y="4364699"/>
            <a:ext cx="1835149" cy="15409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teksti</a:t>
            </a:r>
          </a:p>
        </p:txBody>
      </p:sp>
    </p:spTree>
    <p:extLst>
      <p:ext uri="{BB962C8B-B14F-4D97-AF65-F5344CB8AC3E}">
        <p14:creationId xmlns:p14="http://schemas.microsoft.com/office/powerpoint/2010/main" val="1199268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neljä_nostoa_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1E34F910-81CE-DC4F-5974-EE3B458AD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9" y="1038638"/>
            <a:ext cx="7988115" cy="579212"/>
          </a:xfrm>
        </p:spPr>
        <p:txBody>
          <a:bodyPr anchor="b"/>
          <a:lstStyle>
            <a:lvl1pPr>
              <a:defRPr spc="-67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29A616E-312E-0ABD-F196-F959F3BF4A8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522637" y="1657697"/>
            <a:ext cx="11100403" cy="108915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2133" spc="-27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noProof="0"/>
              <a:t>Lisätiedot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55086-5D0C-49E6-8187-69055000C9DB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3A0DBDC5-2961-EE4E-E6E6-CB141E163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686" y="3638400"/>
            <a:ext cx="2413913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73138AF-2344-477A-DF3A-A175A7722E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687" y="4364699"/>
            <a:ext cx="2409483" cy="1540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8CB5A15-3E7F-C48B-F291-333A858A9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1227" y="3638400"/>
            <a:ext cx="2419573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1CDABB5-F3C5-9985-13B6-AC5CC2B704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2364" y="4364699"/>
            <a:ext cx="2409483" cy="1540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5C6244E6-0886-AD74-393B-871006B251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5072" y="3638400"/>
            <a:ext cx="2409728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451FBF9-E054-F122-9E9A-A0174F6B35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1041" y="4364699"/>
            <a:ext cx="2409483" cy="1540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DC574D32-1E18-7A1D-279C-6CBE0729D2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9717" y="3638400"/>
            <a:ext cx="2419083" cy="71040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X.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AE344922-CA80-37C3-96E6-BB79186C6B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9717" y="4364699"/>
            <a:ext cx="2409483" cy="15409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4" name="Kuvan paikkamerkki 5">
            <a:extLst>
              <a:ext uri="{FF2B5EF4-FFF2-40B4-BE49-F238E27FC236}">
                <a16:creationId xmlns:a16="http://schemas.microsoft.com/office/drawing/2014/main" id="{5EABC868-5AB8-4293-F17C-50FF8C39D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419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lista_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62AF5171-E1CB-5044-4F56-CB3E2873A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11" y="1032699"/>
            <a:ext cx="5107888" cy="579212"/>
          </a:xfrm>
        </p:spPr>
        <p:txBody>
          <a:bodyPr anchor="b"/>
          <a:lstStyle>
            <a:lvl1pPr>
              <a:defRPr spc="-67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C3886-63D5-5653-965F-F513A01AB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865" y="2106440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336EBCC-6DAC-C9B7-EB0B-FDE424E48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596865" y="2881058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4B124E1-B034-0342-C183-44F5258954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65" y="2982483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03160F-FDBE-48F5-C54C-78137DF1B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flipV="1">
            <a:off x="596865" y="3757101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DCA7C72-1A7F-F501-11CB-39238B01FE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865" y="3840047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E2F013-A8BC-6699-25B6-028E3B4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596865" y="4614665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7C910B-5554-38D4-18EF-A9E5191E74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865" y="4715755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AC4C26D-F637-7A19-3FEA-E862DCDD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V="1">
            <a:off x="596865" y="5420841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DB2A0A-86CA-48C2-BA7F-277299163F5D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20" name="Kuvan paikkamerkki 5">
            <a:extLst>
              <a:ext uri="{FF2B5EF4-FFF2-40B4-BE49-F238E27FC236}">
                <a16:creationId xmlns:a16="http://schemas.microsoft.com/office/drawing/2014/main" id="{A400B8C2-F1E8-800E-2A1E-3EA75056F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7964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9" y="1037422"/>
            <a:ext cx="5107888" cy="579212"/>
          </a:xfrm>
        </p:spPr>
        <p:txBody>
          <a:bodyPr anchor="b"/>
          <a:lstStyle>
            <a:lvl1pPr>
              <a:defRPr spc="-67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C3886-63D5-5653-965F-F513A01AB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865" y="2106440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	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336EBCC-6DAC-C9B7-EB0B-FDE424E48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596865" y="2881058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4B124E1-B034-0342-C183-44F5258954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65" y="2982483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03160F-FDBE-48F5-C54C-78137DF1B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flipV="1">
            <a:off x="596865" y="3757101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DCA7C72-1A7F-F501-11CB-39238B01FE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865" y="3840047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6E2F013-A8BC-6699-25B6-028E3B4CC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V="1">
            <a:off x="596865" y="4614665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B7C910B-5554-38D4-18EF-A9E5191E74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865" y="4715755"/>
            <a:ext cx="5033433" cy="759464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2133">
                <a:solidFill>
                  <a:schemeClr val="tx1"/>
                </a:solidFill>
              </a:defRPr>
            </a:lvl1pPr>
            <a:lvl2pPr marL="359824" indent="0">
              <a:buNone/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B9CAE91-979C-31FB-5E99-6C4EE1768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V="1">
            <a:off x="596865" y="5445225"/>
            <a:ext cx="5033433" cy="6095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740" b="15740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50DAE3-FCEB-43EB-9C3C-283CE7A8C1AA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966280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aikajana_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3">
            <a:extLst>
              <a:ext uri="{FF2B5EF4-FFF2-40B4-BE49-F238E27FC236}">
                <a16:creationId xmlns:a16="http://schemas.microsoft.com/office/drawing/2014/main" id="{62AF5171-E1CB-5044-4F56-CB3E2873A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lIns="90000"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9" y="951730"/>
            <a:ext cx="8148864" cy="647103"/>
          </a:xfrm>
        </p:spPr>
        <p:txBody>
          <a:bodyPr anchor="t"/>
          <a:lstStyle>
            <a:lvl1pPr>
              <a:defRPr spc="-67" baseline="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C3886-63D5-5653-965F-F513A01AB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866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2018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2F8BAF3-9182-D715-C53B-0F8EA03964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3650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336EBCC-6DAC-C9B7-EB0B-FDE424E48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flipV="1">
            <a:off x="596865" y="2898138"/>
            <a:ext cx="10858536" cy="60959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312" r="-798" b="28755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403160F-FDBE-48F5-C54C-78137DF1B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5400000" flipV="1">
            <a:off x="-794582" y="4255690"/>
            <a:ext cx="2848327" cy="7087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81" r="1481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0" name="Kuvan paikkamerkki 5">
            <a:extLst>
              <a:ext uri="{FF2B5EF4-FFF2-40B4-BE49-F238E27FC236}">
                <a16:creationId xmlns:a16="http://schemas.microsoft.com/office/drawing/2014/main" id="{A400B8C2-F1E8-800E-2A1E-3EA75056F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65019" y="6317327"/>
            <a:ext cx="720000" cy="3648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24666" r="24666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 noProof="0"/>
              <a:t>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DB611E4-4777-EE68-CD8A-394CB7AE2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 rot="5400000" flipV="1">
            <a:off x="1942787" y="4255690"/>
            <a:ext cx="2848327" cy="7087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81" r="1481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2A7B55C-1133-C32D-B8DC-7766D00BA1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56027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725565-A813-AE2B-9360-629A8B8256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03713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33E90D6-4E2D-03E5-2D20-D0ADCFC9D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 rot="5400000" flipV="1">
            <a:off x="4793371" y="4255690"/>
            <a:ext cx="2848327" cy="7087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81" r="1481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27AE8A2-78C8-31C2-0A3F-C80C210972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2011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9E79B6CD-58AD-FF8A-BBD9-F15056BAE5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2358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B0837EC7-1363-9D1C-ADE9-80FE584EF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 rot="5400000" flipV="1">
            <a:off x="7587593" y="4255690"/>
            <a:ext cx="2848327" cy="7087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1481" r="1481"/>
            </a:stretch>
          </a:blipFill>
          <a:ln>
            <a:noFill/>
          </a:ln>
        </p:spPr>
        <p:txBody>
          <a:bodyPr anchor="b"/>
          <a:lstStyle>
            <a:lvl1pPr marL="0" indent="0">
              <a:buNone/>
              <a:defRPr sz="1067">
                <a:noFill/>
              </a:defRPr>
            </a:lvl1pPr>
          </a:lstStyle>
          <a:p>
            <a:pPr lvl="0"/>
            <a:r>
              <a:rPr lang="fi-FI" noProof="0"/>
              <a:t>Muokkaa tekstin perustyylejä napsauttamalla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13505B3-CA43-522F-0626-A0C0627127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6320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802973AD-ED40-3CBF-7425-5B6DF9BC5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16667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4011AE-411C-40EC-9A8D-349F8BE4383C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00949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ja_aikaj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2409" y="962533"/>
            <a:ext cx="8148864" cy="668064"/>
          </a:xfrm>
        </p:spPr>
        <p:txBody>
          <a:bodyPr anchor="t"/>
          <a:lstStyle>
            <a:lvl1pPr>
              <a:defRPr spc="-67" baseline="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Kirjoita otsikko tähän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C729C3F-8599-17B9-5EF0-3965CFF96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4468" y="2943921"/>
            <a:ext cx="1083402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6D7C32C9-C8E8-CC83-844B-825F3385F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762985" y="4262166"/>
            <a:ext cx="2768272" cy="7098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C3886-63D5-5653-965F-F513A01ABB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866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2018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2F8BAF3-9182-D715-C53B-0F8EA03964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53650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7299A94-7D41-1CE8-B381-33D36BE8C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990545" y="4262166"/>
            <a:ext cx="2768272" cy="70981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2A7B55C-1133-C32D-B8DC-7766D00BA1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56027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13725565-A813-AE2B-9360-629A8B82568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03713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73241B7-3114-8BAD-D81A-366522E80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825032" y="4262166"/>
            <a:ext cx="2768272" cy="70981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27AE8A2-78C8-31C2-0A3F-C80C210972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92011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9E79B6CD-58AD-FF8A-BBD9-F15056BAE5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2358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7B78BAF-E482-14A4-F868-CA6B928A0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609341" y="4262166"/>
            <a:ext cx="2768272" cy="70981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13505B3-CA43-522F-0626-A0C0627127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6320" y="2374789"/>
            <a:ext cx="1534085" cy="491115"/>
          </a:xfrm>
          <a:noFill/>
          <a:ln>
            <a:noFill/>
          </a:ln>
        </p:spPr>
        <p:txBody>
          <a:bodyPr lIns="0" rIns="0" anchor="b"/>
          <a:lstStyle>
            <a:lvl1pPr marL="0" indent="0">
              <a:lnSpc>
                <a:spcPts val="2133"/>
              </a:lnSpc>
              <a:spcBef>
                <a:spcPts val="0"/>
              </a:spcBef>
              <a:buFont typeface="+mj-lt"/>
              <a:buNone/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XXXX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802973AD-ED40-3CBF-7425-5B6DF9BC5C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16667" y="3103534"/>
            <a:ext cx="2338916" cy="262571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5B612-9402-054F-9050-02B755AB7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D7757-7D69-8642-B65F-EAFB944F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D4B05-E881-E243-9C9D-76CBDB1B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FC989F-9B81-43FF-A95E-7F7C052272E1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54586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593" y="503766"/>
            <a:ext cx="10681939" cy="1068935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8593" y="1661029"/>
            <a:ext cx="5280000" cy="4512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10888" y="1661029"/>
            <a:ext cx="5280000" cy="4512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467D374-B4F2-B343-8ABB-ABC47B4F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F9127F-1E32-7941-9777-8A823189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9493B29-AC0B-DB47-800E-F6AABC4C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FB98-A472-4884-95EC-7DA66EF58C25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957952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08593" y="504181"/>
            <a:ext cx="10681939" cy="1065817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8593" y="1661029"/>
            <a:ext cx="5280000" cy="2208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10888" y="1661029"/>
            <a:ext cx="5280000" cy="2208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08593" y="3949475"/>
            <a:ext cx="5280000" cy="2208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5910888" y="3949475"/>
            <a:ext cx="5280000" cy="2208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FD55E-F9DC-6444-B5D9-9E311077AD0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A84A3-8FCD-4D4D-8913-33F088B225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69F95-D0AB-634C-8CAA-F13400F4CE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20E5976-8A1C-401D-995B-C593115C3BA9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30728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hjola_Vakuutus_kans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0673B-C837-3A77-4A75-43EE28397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6832" y="1924421"/>
            <a:ext cx="5455137" cy="10610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246" r="814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59319"/>
            <a:ext cx="9144000" cy="1738685"/>
          </a:xfrm>
          <a:effectLst>
            <a:outerShdw blurRad="88900" dist="50800" dir="2700000" algn="tl" rotWithShape="0">
              <a:srgbClr val="000000">
                <a:alpha val="20000"/>
              </a:srgb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esityksen </a:t>
            </a:r>
            <a:br>
              <a:rPr lang="fi-FI"/>
            </a:br>
            <a:r>
              <a:rPr lang="fi-FI"/>
              <a:t>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0861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A59CF2F-3A50-984D-AF65-124AD8214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7666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836279-6C0B-CB48-9CD7-135806B222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3A301C-6E6C-DF4E-B937-4140939919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53513" y="6357666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860CDB0-5B7D-43C3-94A9-553911BE61AC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3999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13349" y="504180"/>
            <a:ext cx="10689499" cy="1065819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0911" y="1661029"/>
            <a:ext cx="5280000" cy="823912"/>
          </a:xfrm>
        </p:spPr>
        <p:txBody>
          <a:bodyPr anchor="b">
            <a:noAutofit/>
          </a:bodyPr>
          <a:lstStyle>
            <a:lvl1pPr marL="0" indent="0">
              <a:buNone/>
              <a:defRPr sz="2667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noProof="0"/>
              <a:t>Kirjoita väliotsikko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0911" y="2499270"/>
            <a:ext cx="5280000" cy="3684588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21503" y="1661029"/>
            <a:ext cx="5280000" cy="823912"/>
          </a:xfrm>
        </p:spPr>
        <p:txBody>
          <a:bodyPr anchor="b">
            <a:noAutofit/>
          </a:bodyPr>
          <a:lstStyle>
            <a:lvl1pPr marL="0" indent="0">
              <a:buNone/>
              <a:defRPr sz="2667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noProof="0"/>
              <a:t>Kirjoita väliotsikko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921503" y="2499270"/>
            <a:ext cx="5280000" cy="3684588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062D0-3E57-624D-B0ED-1C300587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9E3F-C371-1D47-9C66-AC7EB008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DA9696-E0D1-A948-A10C-7A69C0239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5A9AA-2BCF-4EED-9DDE-0DC5B51376EA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53000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19487" y="508884"/>
            <a:ext cx="10683360" cy="1061115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0909" y="1661029"/>
            <a:ext cx="3408000" cy="825600"/>
          </a:xfrm>
        </p:spPr>
        <p:txBody>
          <a:bodyPr anchor="b">
            <a:noAutofit/>
          </a:bodyPr>
          <a:lstStyle>
            <a:lvl1pPr marL="0" indent="0">
              <a:buNone/>
              <a:defRPr sz="2667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noProof="0"/>
              <a:t>Kirjoita väliotsikko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0909" y="2501029"/>
            <a:ext cx="3408000" cy="3696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159903" y="1661029"/>
            <a:ext cx="3408000" cy="825600"/>
          </a:xfrm>
        </p:spPr>
        <p:txBody>
          <a:bodyPr anchor="b">
            <a:noAutofit/>
          </a:bodyPr>
          <a:lstStyle>
            <a:lvl1pPr marL="0" indent="0">
              <a:buNone/>
              <a:defRPr sz="2667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noProof="0"/>
              <a:t>Kirjoita väliotsikko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159903" y="2501029"/>
            <a:ext cx="3408000" cy="3696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783903" y="1661029"/>
            <a:ext cx="3408000" cy="825600"/>
          </a:xfrm>
        </p:spPr>
        <p:txBody>
          <a:bodyPr anchor="b">
            <a:noAutofit/>
          </a:bodyPr>
          <a:lstStyle>
            <a:lvl1pPr marL="0" indent="0">
              <a:buNone/>
              <a:defRPr sz="2667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noProof="0"/>
              <a:t>Kirjoita väliotsikko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783903" y="2501029"/>
            <a:ext cx="3408000" cy="3696000"/>
          </a:xfrm>
        </p:spPr>
        <p:txBody>
          <a:bodyPr>
            <a:noAutofit/>
          </a:bodyPr>
          <a:lstStyle/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0AC35A-7611-144E-9731-05642647FF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4ED0-D7AB-0643-8767-B2B6B24C28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0DB37-FFC8-884D-9BC8-93EE604CE5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981E3C-F1F5-4F32-815F-FC88B60498F0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35221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08885" y="508884"/>
            <a:ext cx="10693961" cy="1061115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1503" y="1661029"/>
            <a:ext cx="3408000" cy="4560000"/>
          </a:xfr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157877" y="1661029"/>
            <a:ext cx="3408000" cy="4560000"/>
          </a:xfr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781585" y="1661029"/>
            <a:ext cx="3408000" cy="4560000"/>
          </a:xfr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8B7FB-6A0E-9040-B554-CCFDE49D58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5C45F-148D-8E4A-AF30-A5657B36ED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D5974-912E-B14C-B1B4-C332B1FFE6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DCE13A-A6EB-4833-9FD2-FFDCFA0497AA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20944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19486" y="508883"/>
            <a:ext cx="10683361" cy="1062423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0908" y="1662121"/>
            <a:ext cx="10672795" cy="14400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 marL="1075240" indent="0">
              <a:buNone/>
              <a:defRPr/>
            </a:lvl4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0908" y="3182148"/>
            <a:ext cx="10672795" cy="14400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20908" y="4702175"/>
            <a:ext cx="10672795" cy="14400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1EF273-9398-9E4B-BB86-0478DDE2DE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BA317-54BC-FF4D-AA8C-69323EAB6B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F006D-5911-E44A-AC6C-3C0768EB22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2399FD-5177-4BD2-A2E0-3A12D30776C5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543313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 3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87681" y="508884"/>
            <a:ext cx="10690537" cy="1060715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9" name="Tekstin paikkamerkki 9"/>
          <p:cNvSpPr>
            <a:spLocks noGrp="1"/>
          </p:cNvSpPr>
          <p:nvPr>
            <p:ph type="body" sz="quarter" idx="13" hasCustomPrompt="1"/>
          </p:nvPr>
        </p:nvSpPr>
        <p:spPr>
          <a:xfrm>
            <a:off x="496840" y="1663096"/>
            <a:ext cx="2006600" cy="143933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pc="-2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Otsikko 1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3892" y="1662121"/>
            <a:ext cx="8555181" cy="1440000"/>
          </a:xfrm>
        </p:spPr>
        <p:txBody>
          <a:bodyPr anchor="t" anchorCtr="0">
            <a:noAutofit/>
          </a:bodyPr>
          <a:lstStyle>
            <a:lvl1pPr>
              <a:buClr>
                <a:schemeClr val="accent1"/>
              </a:buClr>
              <a:defRPr spc="-27" baseline="0">
                <a:solidFill>
                  <a:schemeClr val="tx1"/>
                </a:solidFill>
              </a:defRPr>
            </a:lvl1pPr>
            <a:lvl2pPr>
              <a:defRPr spc="-27" baseline="0"/>
            </a:lvl2pPr>
            <a:lvl3pPr>
              <a:defRPr spc="-27" baseline="0"/>
            </a:lvl3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21" name="Tekstin paikkamerkki 9"/>
          <p:cNvSpPr>
            <a:spLocks noGrp="1"/>
          </p:cNvSpPr>
          <p:nvPr>
            <p:ph type="body" sz="quarter" idx="14" hasCustomPrompt="1"/>
          </p:nvPr>
        </p:nvSpPr>
        <p:spPr>
          <a:xfrm>
            <a:off x="496840" y="3182970"/>
            <a:ext cx="2006600" cy="143933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pc="-2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Otsikko 2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2613892" y="3181995"/>
            <a:ext cx="8555181" cy="1440000"/>
          </a:xfrm>
        </p:spPr>
        <p:txBody>
          <a:bodyPr anchor="t" anchorCtr="0"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23" name="Tekstin paikkamerkki 9"/>
          <p:cNvSpPr>
            <a:spLocks noGrp="1"/>
          </p:cNvSpPr>
          <p:nvPr>
            <p:ph type="body" sz="quarter" idx="16" hasCustomPrompt="1"/>
          </p:nvPr>
        </p:nvSpPr>
        <p:spPr>
          <a:xfrm>
            <a:off x="496840" y="4702843"/>
            <a:ext cx="2006600" cy="1439333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pc="-2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noProof="0"/>
              <a:t>Otsikko 3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7" hasCustomPrompt="1"/>
          </p:nvPr>
        </p:nvSpPr>
        <p:spPr>
          <a:xfrm>
            <a:off x="2613892" y="4701868"/>
            <a:ext cx="8555181" cy="1440000"/>
          </a:xfrm>
        </p:spPr>
        <p:txBody>
          <a:bodyPr anchor="t" anchorCtr="0"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80F79-5256-9C45-9FBB-6914F6B86D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07924-3534-3D43-9764-C942DB8E145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BD05F-A2B2-414E-845F-CA4010B2244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670850F-2135-4C67-A111-6D2A117681F3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81433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 sivu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7237" y="619277"/>
            <a:ext cx="10836564" cy="5549603"/>
          </a:xfrm>
        </p:spPr>
        <p:txBody>
          <a:bodyPr/>
          <a:lstStyle>
            <a:lvl1pPr marL="0" indent="0">
              <a:buNone/>
              <a:defRPr baseline="0"/>
            </a:lvl1pPr>
            <a:lvl2pPr marL="359824" indent="0">
              <a:buNone/>
              <a:defRPr/>
            </a:lvl2pPr>
            <a:lvl3pPr marL="719649" indent="0">
              <a:buNone/>
              <a:defRPr/>
            </a:lvl3pPr>
            <a:lvl4pPr marL="1075240" indent="0">
              <a:buNone/>
              <a:defRPr/>
            </a:lvl4pPr>
            <a:lvl5pPr marL="1439297" indent="0">
              <a:buNone/>
              <a:defRPr/>
            </a:lvl5pPr>
          </a:lstStyle>
          <a:p>
            <a:pPr lvl="0"/>
            <a:r>
              <a:rPr lang="fi-FI" noProof="0"/>
              <a:t>Koko sivun teksti, taulukko, kuva, kaavio, video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B27FE4-F0F1-8448-B3A1-9E0E73B8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440350-1E2F-0240-BB7E-5269B0DD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A22A41-1622-A047-8577-D0CC8CB7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888F-2E26-4F32-932F-A29455A7D96B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19322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rot="5400000">
            <a:off x="4975600" y="3041724"/>
            <a:ext cx="2412208" cy="21817"/>
          </a:xfrm>
          <a:prstGeom prst="line">
            <a:avLst/>
          </a:prstGeom>
          <a:ln w="317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rot="10800000">
            <a:off x="1127271" y="3166536"/>
            <a:ext cx="10420511" cy="33867"/>
          </a:xfrm>
          <a:prstGeom prst="line">
            <a:avLst/>
          </a:prstGeom>
          <a:ln w="317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08885" y="508884"/>
            <a:ext cx="10854060" cy="1057496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17" name="Tekstiruutu 16"/>
          <p:cNvSpPr txBox="1"/>
          <p:nvPr userDrawn="1"/>
        </p:nvSpPr>
        <p:spPr>
          <a:xfrm>
            <a:off x="924131" y="1556792"/>
            <a:ext cx="807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1</a:t>
            </a:r>
          </a:p>
        </p:txBody>
      </p:sp>
      <p:sp>
        <p:nvSpPr>
          <p:cNvPr id="25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1839146" y="1881768"/>
            <a:ext cx="3921231" cy="90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32"/>
              </a:spcBef>
              <a:buFont typeface="Arial" pitchFamily="34" charset="0"/>
              <a:buNone/>
              <a:defRPr spc="-27" baseline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4" name="Tekstiruutu 13"/>
          <p:cNvSpPr txBox="1"/>
          <p:nvPr userDrawn="1"/>
        </p:nvSpPr>
        <p:spPr>
          <a:xfrm>
            <a:off x="6627754" y="1556792"/>
            <a:ext cx="8076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8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2</a:t>
            </a:r>
          </a:p>
        </p:txBody>
      </p:sp>
      <p:sp>
        <p:nvSpPr>
          <p:cNvPr id="26" name="Tekstin paikkamerkki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23650" y="1881768"/>
            <a:ext cx="3921231" cy="90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924131" y="3068960"/>
            <a:ext cx="878189" cy="14773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8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3</a:t>
            </a:r>
          </a:p>
        </p:txBody>
      </p:sp>
      <p:sp>
        <p:nvSpPr>
          <p:cNvPr id="27" name="Tekstin paikkamerkki 15"/>
          <p:cNvSpPr>
            <a:spLocks noGrp="1"/>
          </p:cNvSpPr>
          <p:nvPr>
            <p:ph type="body" sz="quarter" idx="15" hasCustomPrompt="1"/>
          </p:nvPr>
        </p:nvSpPr>
        <p:spPr>
          <a:xfrm>
            <a:off x="1839146" y="3417431"/>
            <a:ext cx="3921231" cy="90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15" name="Tekstiruutu 14"/>
          <p:cNvSpPr txBox="1"/>
          <p:nvPr userDrawn="1"/>
        </p:nvSpPr>
        <p:spPr>
          <a:xfrm>
            <a:off x="6612338" y="3075513"/>
            <a:ext cx="878189" cy="14773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8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4</a:t>
            </a:r>
          </a:p>
        </p:txBody>
      </p:sp>
      <p:sp>
        <p:nvSpPr>
          <p:cNvPr id="28" name="Tekstin paikkamerkki 17"/>
          <p:cNvSpPr>
            <a:spLocks noGrp="1"/>
          </p:cNvSpPr>
          <p:nvPr>
            <p:ph type="body" sz="quarter" idx="16" hasCustomPrompt="1"/>
          </p:nvPr>
        </p:nvSpPr>
        <p:spPr>
          <a:xfrm>
            <a:off x="7523822" y="3417431"/>
            <a:ext cx="3921231" cy="9000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ct val="9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29" name="Tekstin paikkamerkki 19"/>
          <p:cNvSpPr>
            <a:spLocks noGrp="1"/>
          </p:cNvSpPr>
          <p:nvPr>
            <p:ph type="body" sz="quarter" idx="17" hasCustomPrompt="1"/>
          </p:nvPr>
        </p:nvSpPr>
        <p:spPr>
          <a:xfrm>
            <a:off x="1033202" y="5084763"/>
            <a:ext cx="10396799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B2A1C-469B-714A-93A0-CE93537161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5E153-C3EE-9C43-8794-8AA4276E692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44B3F-A901-1249-BD08-3E8F9B4C09B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131B6D1-C225-4E17-9466-02211EB2E97D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26508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likenttä suurem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999989" y="1761416"/>
            <a:ext cx="0" cy="4163861"/>
          </a:xfrm>
          <a:prstGeom prst="line">
            <a:avLst/>
          </a:prstGeom>
          <a:ln w="317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rot="10800000">
            <a:off x="755031" y="3683164"/>
            <a:ext cx="10952061" cy="33867"/>
          </a:xfrm>
          <a:prstGeom prst="line">
            <a:avLst/>
          </a:prstGeom>
          <a:ln w="3175" cap="flat" cmpd="sng" algn="ctr">
            <a:solidFill>
              <a:srgbClr val="B4B4B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08885" y="508884"/>
            <a:ext cx="10854060" cy="1057496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3" name="Tekstiruutu 32"/>
          <p:cNvSpPr txBox="1"/>
          <p:nvPr userDrawn="1"/>
        </p:nvSpPr>
        <p:spPr>
          <a:xfrm>
            <a:off x="457282" y="1580676"/>
            <a:ext cx="820737" cy="1354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0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1</a:t>
            </a:r>
          </a:p>
        </p:txBody>
      </p:sp>
      <p:sp>
        <p:nvSpPr>
          <p:cNvPr id="17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1225367" y="1785332"/>
            <a:ext cx="4596299" cy="159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spc="-27" baseline="0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0" name="Tekstiruutu 29"/>
          <p:cNvSpPr txBox="1"/>
          <p:nvPr userDrawn="1"/>
        </p:nvSpPr>
        <p:spPr>
          <a:xfrm>
            <a:off x="6059734" y="1580676"/>
            <a:ext cx="820737" cy="1354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0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2</a:t>
            </a:r>
          </a:p>
        </p:txBody>
      </p:sp>
      <p:sp>
        <p:nvSpPr>
          <p:cNvPr id="20" name="Tekstin paikkamerkki 13"/>
          <p:cNvSpPr>
            <a:spLocks noGrp="1"/>
          </p:cNvSpPr>
          <p:nvPr>
            <p:ph type="body" sz="quarter" idx="14" hasCustomPrompt="1"/>
          </p:nvPr>
        </p:nvSpPr>
        <p:spPr>
          <a:xfrm>
            <a:off x="6896173" y="1785332"/>
            <a:ext cx="4792136" cy="159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2" name="Tekstiruutu 31"/>
          <p:cNvSpPr txBox="1"/>
          <p:nvPr userDrawn="1"/>
        </p:nvSpPr>
        <p:spPr>
          <a:xfrm>
            <a:off x="457282" y="3675937"/>
            <a:ext cx="820737" cy="1354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0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3</a:t>
            </a:r>
          </a:p>
        </p:txBody>
      </p:sp>
      <p:sp>
        <p:nvSpPr>
          <p:cNvPr id="21" name="Tekstin paikkamerkki 15"/>
          <p:cNvSpPr>
            <a:spLocks noGrp="1"/>
          </p:cNvSpPr>
          <p:nvPr>
            <p:ph type="body" sz="quarter" idx="15" hasCustomPrompt="1"/>
          </p:nvPr>
        </p:nvSpPr>
        <p:spPr>
          <a:xfrm>
            <a:off x="1225367" y="3946830"/>
            <a:ext cx="4596299" cy="159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1" name="Tekstiruutu 30"/>
          <p:cNvSpPr txBox="1"/>
          <p:nvPr userDrawn="1"/>
        </p:nvSpPr>
        <p:spPr>
          <a:xfrm>
            <a:off x="6044318" y="3610954"/>
            <a:ext cx="820737" cy="135421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fi-FI" sz="8000" spc="-67" baseline="0" noProof="0">
                <a:solidFill>
                  <a:srgbClr val="F15C00"/>
                </a:solidFill>
                <a:latin typeface="OP Chevin Pro Light"/>
                <a:cs typeface="OP Chevin Pro Light"/>
              </a:rPr>
              <a:t>4</a:t>
            </a:r>
          </a:p>
        </p:txBody>
      </p:sp>
      <p:sp>
        <p:nvSpPr>
          <p:cNvPr id="22" name="Tekstin paikkamerkki 17"/>
          <p:cNvSpPr>
            <a:spLocks noGrp="1"/>
          </p:cNvSpPr>
          <p:nvPr>
            <p:ph type="body" sz="quarter" idx="16" hasCustomPrompt="1"/>
          </p:nvPr>
        </p:nvSpPr>
        <p:spPr>
          <a:xfrm>
            <a:off x="6896345" y="3946830"/>
            <a:ext cx="4792136" cy="159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teksti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31FBF-4217-C745-8B44-23E759B1504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CF1F11-A1E8-294B-A7FA-7C6913D61F6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AFBAB-BF86-884B-BA4A-61C1271D7E5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1C35618-1D0B-49C6-AF4E-8C782D63035F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879797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pa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0087" y="508884"/>
            <a:ext cx="10697391" cy="1060715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45539" y="1661029"/>
            <a:ext cx="6041528" cy="43570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pc="-27" baseline="0"/>
            </a:lvl1pPr>
            <a:lvl2pPr>
              <a:defRPr spc="-27" baseline="0"/>
            </a:lvl2pPr>
            <a:lvl3pPr>
              <a:defRPr spc="-27" baseline="0"/>
            </a:lvl3pPr>
            <a:lvl4pPr>
              <a:defRPr spc="-27" baseline="0"/>
            </a:lvl4pPr>
            <a:lvl5pPr>
              <a:defRPr spc="-27" baseline="0"/>
            </a:lvl5pPr>
          </a:lstStyle>
          <a:p>
            <a:pPr lvl="0"/>
            <a:r>
              <a:rPr lang="fi-FI" noProof="0"/>
              <a:t>Lisää teksti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852357" y="1661029"/>
            <a:ext cx="4510587" cy="4510587"/>
          </a:xfrm>
          <a:prstGeom prst="ellipse">
            <a:avLst/>
          </a:prstGeom>
          <a:solidFill>
            <a:srgbClr val="F0F0F0"/>
          </a:solidFill>
          <a:effectLst/>
        </p:spPr>
        <p:txBody>
          <a:bodyPr/>
          <a:lstStyle>
            <a:lvl1pPr marL="0" indent="0" algn="ctr">
              <a:buFontTx/>
              <a:buNone/>
              <a:defRPr sz="1867" spc="-67" baseline="0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BEDE29-08C3-A343-AF25-DDEE016812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D96569-FC27-5B48-8504-A56C4B8149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73A6C-36CB-9C4B-B287-C897FB8960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FEC92F6-9AD1-4C0C-BD08-92059C4311D6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50873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hteystied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08886" y="508884"/>
            <a:ext cx="10681645" cy="1057496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13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170644" y="1656204"/>
            <a:ext cx="2400000" cy="2400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16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713536" y="4221075"/>
            <a:ext cx="3314216" cy="174565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320"/>
              </a:spcBef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17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89396" y="1633165"/>
            <a:ext cx="2400000" cy="2400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3" name="Tekstin paikkamerkki 15"/>
          <p:cNvSpPr>
            <a:spLocks noGrp="1"/>
          </p:cNvSpPr>
          <p:nvPr>
            <p:ph type="body" sz="quarter" idx="14" hasCustomPrompt="1"/>
          </p:nvPr>
        </p:nvSpPr>
        <p:spPr>
          <a:xfrm>
            <a:off x="4432288" y="4221075"/>
            <a:ext cx="3314216" cy="174565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8608149" y="1598609"/>
            <a:ext cx="2400000" cy="2400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5" name="Tekstin paikkamerkki 13"/>
          <p:cNvSpPr>
            <a:spLocks noGrp="1"/>
          </p:cNvSpPr>
          <p:nvPr>
            <p:ph type="body" sz="quarter" idx="15" hasCustomPrompt="1"/>
          </p:nvPr>
        </p:nvSpPr>
        <p:spPr>
          <a:xfrm>
            <a:off x="8151041" y="4221075"/>
            <a:ext cx="3314216" cy="174565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3A62B-0454-8C4F-A493-6FC9DD4E3EF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C5018-2881-034C-AE03-AD8AEDCD5BC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2A378-60EF-4548-86F8-732AD2A59E21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2450EE5B-7E8B-41FF-BC5F-415E095D06D0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51252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_Koti_kans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0673B-C837-3A77-4A75-43EE28397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6832" y="1924421"/>
            <a:ext cx="5455137" cy="106105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23491" r="23491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159319"/>
            <a:ext cx="9144000" cy="1738685"/>
          </a:xfrm>
          <a:effectLst>
            <a:outerShdw blurRad="88900" dist="50800" dir="2700000" algn="tl" rotWithShape="0">
              <a:srgbClr val="000000">
                <a:alpha val="20000"/>
              </a:srgbClr>
            </a:outerShdw>
          </a:effectLst>
        </p:spPr>
        <p:txBody>
          <a:bodyPr anchor="b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esityksen </a:t>
            </a:r>
            <a:br>
              <a:rPr lang="fi-FI"/>
            </a:br>
            <a:r>
              <a:rPr lang="fi-FI"/>
              <a:t>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990861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A59CF2F-3A50-984D-AF65-124AD82140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63052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836279-6C0B-CB48-9CD7-135806B222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33A301C-6E6C-DF4E-B937-4140939919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66624" y="6363052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5ACB03C-5FD4-4590-9269-8DDDBF291C41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978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3735" y="508884"/>
            <a:ext cx="10681939" cy="1057496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063789" y="4005063"/>
            <a:ext cx="3840184" cy="20135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Lähin konttori / konttorit</a:t>
            </a:r>
            <a:br>
              <a:rPr lang="fi-FI" noProof="0"/>
            </a:br>
            <a:r>
              <a:rPr lang="fi-FI" noProof="0"/>
              <a:t>Yhteystiedot</a:t>
            </a:r>
            <a:br>
              <a:rPr lang="fi-FI" noProof="0"/>
            </a:br>
            <a:r>
              <a:rPr lang="fi-FI" noProof="0"/>
              <a:t>Aukioloajat</a:t>
            </a:r>
            <a:br>
              <a:rPr lang="fi-FI" noProof="0"/>
            </a:br>
            <a:r>
              <a:rPr lang="fi-FI" noProof="0"/>
              <a:t>Verkkosivu</a:t>
            </a:r>
            <a:br>
              <a:rPr lang="fi-FI" noProof="0"/>
            </a:br>
            <a:r>
              <a:rPr lang="fi-FI" noProof="0"/>
              <a:t>Muu tieto</a:t>
            </a:r>
          </a:p>
        </p:txBody>
      </p:sp>
      <p:sp>
        <p:nvSpPr>
          <p:cNvPr id="1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335383" y="1884149"/>
            <a:ext cx="1746100" cy="17461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288341" y="4005063"/>
            <a:ext cx="3840184" cy="20135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Etunimi Sukunimi</a:t>
            </a:r>
            <a:br>
              <a:rPr lang="fi-FI" noProof="0"/>
            </a:br>
            <a:r>
              <a:rPr lang="fi-FI" noProof="0"/>
              <a:t>Tehtävä</a:t>
            </a:r>
            <a:br>
              <a:rPr lang="fi-FI" noProof="0"/>
            </a:br>
            <a:r>
              <a:rPr lang="fi-FI" noProof="0"/>
              <a:t>Sähköposti@op.fi</a:t>
            </a:r>
            <a:br>
              <a:rPr lang="fi-FI" noProof="0"/>
            </a:br>
            <a:r>
              <a:rPr lang="fi-FI" noProof="0"/>
              <a:t>+358 XX XXX XXXX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96D56-F37B-6349-B802-6EBE63685E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E1FD0-0547-8A48-80DC-F6EECB9B687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2BAF0-5736-B942-BB06-7808BF87C71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654BA06-F727-4960-9D53-711A2781C3C9}" type="datetime1">
              <a:rPr lang="fi-FI" noProof="0" smtClean="0"/>
              <a:t>22.4.2024</a:t>
            </a:fld>
            <a:endParaRPr lang="fi-FI" noProof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69A85528-7428-434C-B70E-40C08182C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5633" y="2022006"/>
            <a:ext cx="2851851" cy="14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52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06560" y="508884"/>
            <a:ext cx="10681939" cy="975360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04961" y="3926642"/>
            <a:ext cx="3168440" cy="191958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Lähin konttori / konttorit</a:t>
            </a:r>
            <a:br>
              <a:rPr lang="fi-FI" noProof="0"/>
            </a:br>
            <a:r>
              <a:rPr lang="fi-FI" noProof="0"/>
              <a:t>Yhteystiedot</a:t>
            </a:r>
            <a:br>
              <a:rPr lang="fi-FI" noProof="0"/>
            </a:br>
            <a:r>
              <a:rPr lang="fi-FI" noProof="0"/>
              <a:t>Aukioloajat</a:t>
            </a:r>
            <a:br>
              <a:rPr lang="fi-FI" noProof="0"/>
            </a:br>
            <a:r>
              <a:rPr lang="fi-FI" noProof="0"/>
              <a:t>Verkkosivu</a:t>
            </a:r>
            <a:br>
              <a:rPr lang="fi-FI" noProof="0"/>
            </a:br>
            <a:r>
              <a:rPr lang="fi-FI" noProof="0"/>
              <a:t>Muu tieto</a:t>
            </a:r>
          </a:p>
        </p:txBody>
      </p:sp>
      <p:sp>
        <p:nvSpPr>
          <p:cNvPr id="22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288214" y="1508834"/>
            <a:ext cx="1440013" cy="1440013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8016267" y="1509271"/>
            <a:ext cx="3264453" cy="153558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Etunimi Sukunimi</a:t>
            </a:r>
            <a:br>
              <a:rPr lang="fi-FI" noProof="0"/>
            </a:br>
            <a:r>
              <a:rPr lang="fi-FI" noProof="0"/>
              <a:t>Tehtävä</a:t>
            </a:r>
            <a:br>
              <a:rPr lang="fi-FI" noProof="0"/>
            </a:br>
            <a:r>
              <a:rPr lang="fi-FI" noProof="0"/>
              <a:t>Sähköposti@op.fi</a:t>
            </a:r>
            <a:br>
              <a:rPr lang="fi-FI" noProof="0"/>
            </a:br>
            <a:r>
              <a:rPr lang="fi-FI" noProof="0"/>
              <a:t>+358 XX XXX XXXX</a:t>
            </a:r>
          </a:p>
        </p:txBody>
      </p:sp>
      <p:sp>
        <p:nvSpPr>
          <p:cNvPr id="2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88214" y="3236887"/>
            <a:ext cx="1440013" cy="1440013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8016267" y="3236887"/>
            <a:ext cx="3264453" cy="153621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Etunimi Sukunimi</a:t>
            </a:r>
            <a:br>
              <a:rPr lang="fi-FI" noProof="0"/>
            </a:br>
            <a:r>
              <a:rPr lang="fi-FI" noProof="0"/>
              <a:t>Tehtävä</a:t>
            </a:r>
            <a:br>
              <a:rPr lang="fi-FI" noProof="0"/>
            </a:br>
            <a:r>
              <a:rPr lang="fi-FI" noProof="0"/>
              <a:t>Sähköposti@op.fi</a:t>
            </a:r>
            <a:br>
              <a:rPr lang="fi-FI" noProof="0"/>
            </a:br>
            <a:r>
              <a:rPr lang="fi-FI" noProof="0"/>
              <a:t>+358 XX XXX XXXX</a:t>
            </a:r>
          </a:p>
        </p:txBody>
      </p:sp>
      <p:sp>
        <p:nvSpPr>
          <p:cNvPr id="26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288214" y="4965314"/>
            <a:ext cx="1440013" cy="1440013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016267" y="4965128"/>
            <a:ext cx="3264453" cy="153621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2133" spc="-27" baseline="0">
                <a:solidFill>
                  <a:schemeClr val="tx1"/>
                </a:solidFill>
              </a:defRPr>
            </a:lvl1pPr>
            <a:lvl2pPr marL="357708" indent="0">
              <a:buFontTx/>
              <a:buNone/>
              <a:defRPr/>
            </a:lvl2pPr>
            <a:lvl3pPr marL="721765" indent="0">
              <a:buFontTx/>
              <a:buNone/>
              <a:defRPr/>
            </a:lvl3pPr>
            <a:lvl4pPr marL="1073124" indent="0">
              <a:buFontTx/>
              <a:buNone/>
              <a:defRPr/>
            </a:lvl4pPr>
            <a:lvl5pPr marL="1441413" indent="0">
              <a:buFontTx/>
              <a:buNone/>
              <a:defRPr/>
            </a:lvl5pPr>
          </a:lstStyle>
          <a:p>
            <a:pPr lvl="0"/>
            <a:r>
              <a:rPr lang="fi-FI" noProof="0"/>
              <a:t>Etunimi Sukunimi</a:t>
            </a:r>
            <a:br>
              <a:rPr lang="fi-FI" noProof="0"/>
            </a:br>
            <a:r>
              <a:rPr lang="fi-FI" noProof="0"/>
              <a:t>Tehtävä</a:t>
            </a:r>
            <a:br>
              <a:rPr lang="fi-FI" noProof="0"/>
            </a:br>
            <a:r>
              <a:rPr lang="fi-FI" noProof="0"/>
              <a:t>Sähköposti@op.fi</a:t>
            </a:r>
            <a:br>
              <a:rPr lang="fi-FI" noProof="0"/>
            </a:br>
            <a:r>
              <a:rPr lang="fi-FI" noProof="0"/>
              <a:t>+358 XX XXX XXXX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905F7-8478-1A4D-8D3A-56E4DEB8539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07794-7D10-CF49-82EB-97A07889C87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7F6C3-7B2D-D04D-B854-F8163D3C4AA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D832BA-44F1-40D5-87BA-FBAE2AFE86D1}" type="datetime1">
              <a:rPr lang="fi-FI" noProof="0" smtClean="0"/>
              <a:t>22.4.2024</a:t>
            </a:fld>
            <a:endParaRPr lang="fi-FI" noProof="0"/>
          </a:p>
        </p:txBody>
      </p:sp>
      <p:pic>
        <p:nvPicPr>
          <p:cNvPr id="30" name="Kuva 29">
            <a:extLst>
              <a:ext uri="{FF2B5EF4-FFF2-40B4-BE49-F238E27FC236}">
                <a16:creationId xmlns:a16="http://schemas.microsoft.com/office/drawing/2014/main" id="{1D1C455C-3A11-094D-AA7B-04CAE6688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428" y="2144950"/>
            <a:ext cx="2851851" cy="145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4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04847" y="511639"/>
            <a:ext cx="10681939" cy="1287980"/>
          </a:xfrm>
        </p:spPr>
        <p:txBody>
          <a:bodyPr/>
          <a:lstStyle/>
          <a:p>
            <a:r>
              <a:rPr lang="fi-FI" noProof="0"/>
              <a:t>Kirjoita otsikko tähän</a:t>
            </a:r>
          </a:p>
        </p:txBody>
      </p:sp>
      <p:sp>
        <p:nvSpPr>
          <p:cNvPr id="13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8524" y="2228699"/>
            <a:ext cx="1392000" cy="1392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16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586816" y="3779927"/>
            <a:ext cx="3314216" cy="216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320"/>
              </a:spcBef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17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317772" y="2228699"/>
            <a:ext cx="1392000" cy="1392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3" name="Tekstin paikkamerkki 15"/>
          <p:cNvSpPr>
            <a:spLocks noGrp="1"/>
          </p:cNvSpPr>
          <p:nvPr>
            <p:ph type="body" sz="quarter" idx="14" hasCustomPrompt="1"/>
          </p:nvPr>
        </p:nvSpPr>
        <p:spPr>
          <a:xfrm>
            <a:off x="4317772" y="3779927"/>
            <a:ext cx="3314216" cy="216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8304245" y="2228699"/>
            <a:ext cx="1392000" cy="1392000"/>
          </a:xfrm>
          <a:prstGeom prst="ellipse">
            <a:avLst/>
          </a:prstGeom>
          <a:solidFill>
            <a:srgbClr val="F0F0F0"/>
          </a:solidFill>
        </p:spPr>
        <p:txBody>
          <a:bodyPr/>
          <a:lstStyle>
            <a:lvl1pPr marL="0" indent="0" algn="ctr">
              <a:buFontTx/>
              <a:buNone/>
              <a:defRPr sz="1867"/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5" name="Tekstin paikkamerkki 13"/>
          <p:cNvSpPr>
            <a:spLocks noGrp="1"/>
          </p:cNvSpPr>
          <p:nvPr>
            <p:ph type="body" sz="quarter" idx="15" hasCustomPrompt="1"/>
          </p:nvPr>
        </p:nvSpPr>
        <p:spPr>
          <a:xfrm>
            <a:off x="8048728" y="3779927"/>
            <a:ext cx="3314216" cy="216000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64ED6-8508-244C-883B-039BA70BEC2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CB802-5F61-A64A-A4C6-BF920DB979C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2AA58-F5C1-4544-B452-0F1F293899E6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1958018-4286-4EB8-BFEC-A905F8A9C429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1690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ystiedo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512021" y="508884"/>
            <a:ext cx="10681939" cy="1057496"/>
          </a:xfrm>
        </p:spPr>
        <p:txBody>
          <a:bodyPr/>
          <a:lstStyle>
            <a:lvl1pPr>
              <a:defRPr spc="-67" baseline="0"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2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511764" y="1955251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1" name="Tekstin paikkamerkki 3"/>
          <p:cNvSpPr>
            <a:spLocks noGrp="1"/>
          </p:cNvSpPr>
          <p:nvPr>
            <p:ph type="body" sz="quarter" idx="13" hasCustomPrompt="1"/>
          </p:nvPr>
        </p:nvSpPr>
        <p:spPr>
          <a:xfrm>
            <a:off x="1691977" y="1955251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320"/>
              </a:spcBef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2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4367059" y="1955251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3" name="Tekstin paikkamerkki 15"/>
          <p:cNvSpPr>
            <a:spLocks noGrp="1"/>
          </p:cNvSpPr>
          <p:nvPr>
            <p:ph type="body" sz="quarter" idx="14" hasCustomPrompt="1"/>
          </p:nvPr>
        </p:nvSpPr>
        <p:spPr>
          <a:xfrm>
            <a:off x="5536694" y="1955251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207485" y="1955251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5" name="Tekstin paikkamerkki 13"/>
          <p:cNvSpPr>
            <a:spLocks noGrp="1"/>
          </p:cNvSpPr>
          <p:nvPr>
            <p:ph type="body" sz="quarter" idx="15" hasCustomPrompt="1"/>
          </p:nvPr>
        </p:nvSpPr>
        <p:spPr>
          <a:xfrm>
            <a:off x="9395130" y="1955251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6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11764" y="4021943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7" name="Tekstin paikkamerkki 3"/>
          <p:cNvSpPr>
            <a:spLocks noGrp="1"/>
          </p:cNvSpPr>
          <p:nvPr>
            <p:ph type="body" sz="quarter" idx="20" hasCustomPrompt="1"/>
          </p:nvPr>
        </p:nvSpPr>
        <p:spPr>
          <a:xfrm>
            <a:off x="1691977" y="4028709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320"/>
              </a:spcBef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8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367059" y="4021943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9" name="Tekstin paikkamerkki 15"/>
          <p:cNvSpPr>
            <a:spLocks noGrp="1"/>
          </p:cNvSpPr>
          <p:nvPr>
            <p:ph type="body" sz="quarter" idx="22" hasCustomPrompt="1"/>
          </p:nvPr>
        </p:nvSpPr>
        <p:spPr>
          <a:xfrm>
            <a:off x="5536694" y="4028709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207485" y="4021943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 baseline="0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43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9395130" y="4028709"/>
            <a:ext cx="2529439" cy="19636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AE70D-459E-A149-A2B7-161FE150BED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4C8E0-8947-9649-AD1B-C520E812D10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26D05-A0F4-F445-B0DA-7F7BDAEBBE70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F97AE24C-D428-4E78-A047-C7FC5414C8A1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289096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hteystiedo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00722" y="519486"/>
            <a:ext cx="11266345" cy="1046895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noProof="0"/>
              <a:t>Kirjoita otsikko tähän</a:t>
            </a:r>
          </a:p>
        </p:txBody>
      </p:sp>
      <p:sp>
        <p:nvSpPr>
          <p:cNvPr id="3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113440" y="2044379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505150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5" name="Tekstin paikkamerkki 13"/>
          <p:cNvSpPr>
            <a:spLocks noGrp="1"/>
          </p:cNvSpPr>
          <p:nvPr>
            <p:ph type="body" sz="quarter" idx="35" hasCustomPrompt="1"/>
          </p:nvPr>
        </p:nvSpPr>
        <p:spPr>
          <a:xfrm>
            <a:off x="400722" y="3164479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18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074656" y="2057111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505150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1" name="Tekstin paikkamerkki 13"/>
          <p:cNvSpPr>
            <a:spLocks noGrp="1"/>
          </p:cNvSpPr>
          <p:nvPr>
            <p:ph type="body" sz="quarter" idx="31" hasCustomPrompt="1"/>
          </p:nvPr>
        </p:nvSpPr>
        <p:spPr>
          <a:xfrm>
            <a:off x="3361938" y="3177211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8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7035872" y="2044377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505150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9" name="Tekstin paikkamerkki 13"/>
          <p:cNvSpPr>
            <a:spLocks noGrp="1"/>
          </p:cNvSpPr>
          <p:nvPr>
            <p:ph type="body" sz="quarter" idx="39" hasCustomPrompt="1"/>
          </p:nvPr>
        </p:nvSpPr>
        <p:spPr>
          <a:xfrm>
            <a:off x="6323154" y="3164477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24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997089" y="2044375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505150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25" name="Tekstin paikkamerkki 13"/>
          <p:cNvSpPr>
            <a:spLocks noGrp="1"/>
          </p:cNvSpPr>
          <p:nvPr>
            <p:ph type="body" sz="quarter" idx="15" hasCustomPrompt="1"/>
          </p:nvPr>
        </p:nvSpPr>
        <p:spPr>
          <a:xfrm>
            <a:off x="9284371" y="3164474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6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1113440" y="4111071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7" name="Tekstin paikkamerkki 13"/>
          <p:cNvSpPr>
            <a:spLocks noGrp="1"/>
          </p:cNvSpPr>
          <p:nvPr>
            <p:ph type="body" sz="quarter" idx="37" hasCustomPrompt="1"/>
          </p:nvPr>
        </p:nvSpPr>
        <p:spPr>
          <a:xfrm>
            <a:off x="400722" y="5244300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2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74656" y="4123803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33" name="Tekstin paikkamerkki 13"/>
          <p:cNvSpPr>
            <a:spLocks noGrp="1"/>
          </p:cNvSpPr>
          <p:nvPr>
            <p:ph type="body" sz="quarter" idx="33" hasCustomPrompt="1"/>
          </p:nvPr>
        </p:nvSpPr>
        <p:spPr>
          <a:xfrm>
            <a:off x="3361938" y="5244300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4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7035872" y="4111069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41" name="Tekstin paikkamerkki 13"/>
          <p:cNvSpPr>
            <a:spLocks noGrp="1"/>
          </p:cNvSpPr>
          <p:nvPr>
            <p:ph type="body" sz="quarter" idx="41" hasCustomPrompt="1"/>
          </p:nvPr>
        </p:nvSpPr>
        <p:spPr>
          <a:xfrm>
            <a:off x="6323154" y="5244300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0" name="Picture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997089" y="4111067"/>
            <a:ext cx="1104000" cy="1104000"/>
          </a:xfrm>
          <a:prstGeom prst="ellipse">
            <a:avLst/>
          </a:prstGeom>
          <a:solidFill>
            <a:srgbClr val="F0F0F0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867" spc="-67">
                <a:solidFill>
                  <a:srgbClr val="6E6E6E"/>
                </a:solidFill>
              </a:defRPr>
            </a:lvl1pPr>
          </a:lstStyle>
          <a:p>
            <a:r>
              <a:rPr lang="fi-FI" noProof="0"/>
              <a:t>Kuva</a:t>
            </a:r>
          </a:p>
        </p:txBody>
      </p:sp>
      <p:sp>
        <p:nvSpPr>
          <p:cNvPr id="43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9284371" y="5244300"/>
            <a:ext cx="2529439" cy="771563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ctr">
              <a:lnSpc>
                <a:spcPct val="90000"/>
              </a:lnSpc>
              <a:buNone/>
              <a:defRPr sz="2133" spc="-2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i-FI" noProof="0"/>
              <a:t>Lisää yhteystieto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EF479-C924-9B4F-82BA-0BE301C9CCE2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52510-B479-7C41-A989-06E8B6297DA5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C0D18D-7CBE-BD49-91F6-29C454976882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13D86E49-0B67-43DD-BCFC-9C7A394D7D2E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58811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84971" y="274637"/>
            <a:ext cx="10992000" cy="1143000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0"/>
          </p:nvPr>
        </p:nvSpPr>
        <p:spPr>
          <a:xfrm>
            <a:off x="11442715" y="3"/>
            <a:ext cx="7492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1B126F-9180-4892-9251-906FFB152D2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84854" y="6378236"/>
            <a:ext cx="7429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chemeClr val="tx2"/>
                </a:solidFill>
              </a:defRPr>
            </a:lvl1pPr>
          </a:lstStyle>
          <a:p>
            <a:r>
              <a:rPr lang="fi-FI"/>
              <a:t>OP Ryhmä / OP-Luottamuksellinen</a:t>
            </a:r>
          </a:p>
        </p:txBody>
      </p:sp>
    </p:spTree>
    <p:extLst>
      <p:ext uri="{BB962C8B-B14F-4D97-AF65-F5344CB8AC3E}">
        <p14:creationId xmlns:p14="http://schemas.microsoft.com/office/powerpoint/2010/main" val="10054775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3" hasCustomPrompt="1"/>
          </p:nvPr>
        </p:nvSpPr>
        <p:spPr>
          <a:xfrm>
            <a:off x="2038349" y="1794349"/>
            <a:ext cx="7920000" cy="141120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2"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fi-FI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646825"/>
            <a:ext cx="9144000" cy="997527"/>
          </a:xfrm>
          <a:effectLst>
            <a:outerShdw blurRad="88900" dist="38100" dir="2700000" algn="tl" rotWithShape="0">
              <a:srgbClr val="000000">
                <a:alpha val="40000"/>
              </a:srgbClr>
            </a:outerShdw>
          </a:effectLst>
        </p:spPr>
        <p:txBody>
          <a:bodyPr anchor="ctr">
            <a:normAutofit/>
          </a:bodyPr>
          <a:lstStyle>
            <a:lvl1pPr algn="ctr">
              <a:defRPr sz="53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esityksen 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282785"/>
            <a:ext cx="9144000" cy="598475"/>
          </a:xfrm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6" name="Kuvan paikkamerkki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1369535" y="6321426"/>
            <a:ext cx="666663" cy="361524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0">
            <a:solidFill>
              <a:schemeClr val="bg1">
                <a:alpha val="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4121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tsikkodia_omalla kuvalla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77534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6D9FB-CC1F-1346-B62A-B661E1C759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1A088E-F13A-EE47-8AFC-8285EFF70BC9}" type="datetime1">
              <a:rPr lang="fi-FI" smtClean="0"/>
              <a:pPr/>
              <a:t>22.4.2024</a:t>
            </a:fld>
            <a:endParaRPr lang="fi-F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29CAFE-8AD3-DC46-8AED-CDC1CB4989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7A0613-8882-C54D-B0D0-E71F55AA09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Kuvan paikkamerkki 4">
            <a:extLst>
              <a:ext uri="{FF2B5EF4-FFF2-40B4-BE49-F238E27FC236}">
                <a16:creationId xmlns:a16="http://schemas.microsoft.com/office/drawing/2014/main" id="{0A226225-80E7-BC4C-AA8A-72DCA2374D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024911" y="6317327"/>
            <a:ext cx="1027200" cy="364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575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Otsikkodia_omalla kuvalla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77534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6D9FB-CC1F-1346-B62A-B661E1C759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1A088E-F13A-EE47-8AFC-8285EFF70BC9}" type="datetime1">
              <a:rPr lang="fi-FI" smtClean="0"/>
              <a:pPr/>
              <a:t>22.4.2024</a:t>
            </a:fld>
            <a:endParaRPr lang="fi-F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29CAFE-8AD3-DC46-8AED-CDC1CB4989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7A0613-8882-C54D-B0D0-E71F55AA09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Kuvan paikkamerkki 5">
            <a:extLst>
              <a:ext uri="{FF2B5EF4-FFF2-40B4-BE49-F238E27FC236}">
                <a16:creationId xmlns:a16="http://schemas.microsoft.com/office/drawing/2014/main" id="{C1114D00-3F56-AA42-9858-FF04C7183F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317241" y="6317327"/>
            <a:ext cx="720000" cy="364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95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tsikkodia_omalla kuvalla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77534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6D9FB-CC1F-1346-B62A-B661E1C759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1A088E-F13A-EE47-8AFC-8285EFF70BC9}" type="datetime1">
              <a:rPr lang="fi-FI" smtClean="0"/>
              <a:pPr/>
              <a:t>22.4.2024</a:t>
            </a:fld>
            <a:endParaRPr lang="fi-F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29CAFE-8AD3-DC46-8AED-CDC1CB4989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7A0613-8882-C54D-B0D0-E71F55AA09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Kuvan paikkamerkki 5">
            <a:extLst>
              <a:ext uri="{FF2B5EF4-FFF2-40B4-BE49-F238E27FC236}">
                <a16:creationId xmlns:a16="http://schemas.microsoft.com/office/drawing/2014/main" id="{C1114D00-3F56-AA42-9858-FF04C7183F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317241" y="6317327"/>
            <a:ext cx="720000" cy="364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5932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ikemerkki_kans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724917-2977-2CE2-31D3-6DA47CA78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19149" y="2108200"/>
            <a:ext cx="3153705" cy="26416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8119" r="8119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Otsikko 1"/>
          <p:cNvSpPr>
            <a:spLocks noGrp="1"/>
          </p:cNvSpPr>
          <p:nvPr>
            <p:ph type="ctrTitle" hasCustomPrompt="1"/>
          </p:nvPr>
        </p:nvSpPr>
        <p:spPr>
          <a:xfrm>
            <a:off x="601135" y="4845537"/>
            <a:ext cx="10989733" cy="994979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b">
            <a:noAutofit/>
          </a:bodyPr>
          <a:lstStyle>
            <a:lvl1pPr algn="ctr">
              <a:defRPr sz="5333" b="0" spc="-67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Kirjoita esityksen otsikko tähän</a:t>
            </a:r>
          </a:p>
        </p:txBody>
      </p:sp>
      <p:sp>
        <p:nvSpPr>
          <p:cNvPr id="1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601594" y="5908432"/>
            <a:ext cx="10984636" cy="640861"/>
          </a:xfrm>
          <a:prstGeom prst="rect">
            <a:avLst/>
          </a:prstGeom>
          <a:effectLst>
            <a:outerShdw blurRad="88900" dist="50800" dir="2700000" algn="tl" rotWithShape="0">
              <a:prstClr val="black">
                <a:alpha val="11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3200" spc="-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A555E-338A-114B-AAED-38522ACBA01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4022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tsikkodia_omalla kuvalla_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77534"/>
            <a:ext cx="9144000" cy="1885015"/>
          </a:xfrm>
          <a:effectLst>
            <a:outerShdw blurRad="88900" dist="50800" dir="2700000" algn="tl" rotWithShape="0">
              <a:prstClr val="black">
                <a:alpha val="2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5333" spc="-133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0A6D9FB-CC1F-1346-B62A-B661E1C759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1A088E-F13A-EE47-8AFC-8285EFF70BC9}" type="datetime1">
              <a:rPr lang="fi-FI" smtClean="0"/>
              <a:pPr/>
              <a:t>22.4.2024</a:t>
            </a:fld>
            <a:endParaRPr lang="fi-FI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C29CAFE-8AD3-DC46-8AED-CDC1CB4989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7A0613-8882-C54D-B0D0-E71F55AA098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Kuvan paikkamerkki 5">
            <a:extLst>
              <a:ext uri="{FF2B5EF4-FFF2-40B4-BE49-F238E27FC236}">
                <a16:creationId xmlns:a16="http://schemas.microsoft.com/office/drawing/2014/main" id="{C1114D00-3F56-AA42-9858-FF04C7183F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317241" y="6317327"/>
            <a:ext cx="720000" cy="3648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667"/>
            </a:lvl1pPr>
          </a:lstStyle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684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MK Yksi sisältökohd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1DA38-D575-1454-0F58-85681179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E3F63-36B4-4D51-BFDB-A145B6176A8F}" type="datetime1">
              <a:rPr lang="fi-FI" noProof="0" smtClean="0"/>
              <a:t>22.4.2024</a:t>
            </a:fld>
            <a:endParaRPr lang="fi-FI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3228B-8A6F-9F0C-7D10-E94C2DD8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noProof="0"/>
              <a:t>© OP Ryhmä / OP-Luottamuksellinen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E4EAF-D51A-EE51-14AA-70D255A8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B44D0C-468B-5759-E5B8-AA3F6B27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60" y="279796"/>
            <a:ext cx="10848185" cy="878400"/>
          </a:xfrm>
        </p:spPr>
        <p:txBody>
          <a:bodyPr tIns="0" anchor="t"/>
          <a:lstStyle>
            <a:lvl1pPr>
              <a:lnSpc>
                <a:spcPct val="100000"/>
              </a:lnSpc>
              <a:defRPr sz="2667" spc="-67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C56D30-6DFE-0502-DF07-3B06DACE40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760" y="1391921"/>
            <a:ext cx="10839041" cy="4805988"/>
          </a:xfrm>
        </p:spPr>
        <p:txBody>
          <a:bodyPr>
            <a:noAutofit/>
          </a:bodyPr>
          <a:lstStyle>
            <a:lvl1pPr>
              <a:defRPr spc="-67" baseline="0"/>
            </a:lvl1pPr>
            <a:lvl2pPr>
              <a:defRPr spc="-67" baseline="0"/>
            </a:lvl2pPr>
            <a:lvl3pPr>
              <a:defRPr spc="-67" baseline="0"/>
            </a:lvl3pPr>
            <a:lvl4pPr>
              <a:defRPr spc="-67" baseline="0"/>
            </a:lvl4pPr>
            <a:lvl5pPr>
              <a:defRPr spc="-67" baseline="0"/>
            </a:lvl5pPr>
          </a:lstStyle>
          <a:p>
            <a:pPr marL="237061" marR="0" lvl="0" indent="-23706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5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 Chevin Pro Light" panose="020F0303030000060003" pitchFamily="34" charset="0"/>
                <a:ea typeface="+mn-ea"/>
                <a:cs typeface="+mn-cs"/>
              </a:rPr>
              <a:t>Edit Master text styles</a:t>
            </a:r>
          </a:p>
          <a:p>
            <a:pPr marL="594769" marR="0" lvl="1" indent="-23494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5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 Chevin Pro Light" panose="020F0303030000060003" pitchFamily="34" charset="0"/>
                <a:ea typeface="+mn-ea"/>
                <a:cs typeface="+mn-cs"/>
              </a:rPr>
              <a:t>Second level</a:t>
            </a:r>
          </a:p>
          <a:p>
            <a:pPr marL="952476" marR="0" lvl="2" indent="-23282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5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 Chevin Pro Light" panose="020F0303030000060003" pitchFamily="34" charset="0"/>
                <a:ea typeface="+mn-ea"/>
                <a:cs typeface="+mn-cs"/>
              </a:rPr>
              <a:t>Third level</a:t>
            </a:r>
          </a:p>
          <a:p>
            <a:pPr marL="1303834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5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 Chevin Pro Light" panose="020F0303030000060003" pitchFamily="34" charset="0"/>
                <a:ea typeface="+mn-ea"/>
                <a:cs typeface="+mn-cs"/>
              </a:rPr>
              <a:t>Fourth level</a:t>
            </a:r>
          </a:p>
          <a:p>
            <a:pPr marL="1661542" marR="0" lvl="4" indent="-22224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5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27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OP Chevin Pro Light" panose="020F0303030000060003" pitchFamily="34" charset="0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06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ikemerkki_kans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080B1AAB-260D-0FB9-4651-9581F15EC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</p:spPr>
        <p:txBody>
          <a:bodyPr/>
          <a:lstStyle>
            <a:lvl1pPr marL="0" indent="0">
              <a:buNone/>
              <a:defRPr baseline="0">
                <a:solidFill>
                  <a:srgbClr val="D1D2D3"/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EE67C3-884D-148B-1ADB-F015D12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287" y="495627"/>
            <a:ext cx="1036189" cy="1036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9846" y="2797908"/>
            <a:ext cx="5072185" cy="1485464"/>
          </a:xfrm>
          <a:effectLst/>
        </p:spPr>
        <p:txBody>
          <a:bodyPr anchor="b" anchorCtr="0">
            <a:noAutofit/>
          </a:bodyPr>
          <a:lstStyle>
            <a:lvl1pPr algn="l">
              <a:lnSpc>
                <a:spcPts val="4267"/>
              </a:lnSpc>
              <a:defRPr sz="4267" spc="-133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fi-FI"/>
              <a:t>Kirjoita esityksen </a:t>
            </a:r>
            <a:br>
              <a:rPr lang="fi-FI"/>
            </a:br>
            <a:r>
              <a:rPr lang="fi-FI"/>
              <a:t>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9846" y="4384687"/>
            <a:ext cx="5072185" cy="1007928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3200" spc="-67" baseline="0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38F7289-28C6-F749-B3A8-12110C3CE4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8717"/>
            <a:ext cx="2400000" cy="314177"/>
          </a:xfrm>
        </p:spPr>
        <p:txBody>
          <a:bodyPr/>
          <a:lstStyle/>
          <a:p>
            <a:r>
              <a:rPr lang="fi-FI"/>
              <a:t>© OP Ryhmä / OP-Luottamuksellinen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0BA3D083-FE50-894C-8276-A747B70E72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8D34EFE-E883-3E4A-B42D-A21FB29C38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34005" y="6358717"/>
            <a:ext cx="990600" cy="314177"/>
          </a:xfrm>
        </p:spPr>
        <p:txBody>
          <a:bodyPr/>
          <a:lstStyle/>
          <a:p>
            <a:fld id="{EE4A4E32-DAC9-4B97-A564-6B85AEB209EE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869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ikemerkki_kans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3">
            <a:extLst>
              <a:ext uri="{FF2B5EF4-FFF2-40B4-BE49-F238E27FC236}">
                <a16:creationId xmlns:a16="http://schemas.microsoft.com/office/drawing/2014/main" id="{080B1AAB-260D-0FB9-4651-9581F15EC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6053515" indent="0">
              <a:buNone/>
              <a:tabLst>
                <a:tab pos="1777956" algn="l"/>
              </a:tabLst>
              <a:defRPr baseline="0">
                <a:solidFill>
                  <a:srgbClr val="D1D2D3"/>
                </a:solidFill>
              </a:defRPr>
            </a:lvl1pPr>
          </a:lstStyle>
          <a:p>
            <a:pPr marL="6053515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>
                <a:tab pos="1777956" algn="l"/>
              </a:tabLst>
              <a:defRPr/>
            </a:pPr>
            <a:br>
              <a:rPr lang="fi-FI" noProof="0"/>
            </a:br>
            <a:r>
              <a:rPr lang="fi-FI" noProof="0"/>
              <a:t>Lisää kuva napauttamalla kuvaketta TAI aktivoi kuvakehys ja klikkaa valikosta lisää/</a:t>
            </a:r>
            <a:r>
              <a:rPr lang="fi-FI" noProof="0" err="1"/>
              <a:t>insert</a:t>
            </a:r>
            <a:r>
              <a:rPr lang="fi-FI" noProof="0"/>
              <a:t> &gt; Kuva/</a:t>
            </a:r>
            <a:r>
              <a:rPr lang="fi-FI" noProof="0" err="1"/>
              <a:t>picture</a:t>
            </a:r>
            <a:r>
              <a:rPr lang="fi-FI" noProof="0"/>
              <a:t> &gt; Kuva tiedostosta/Picture </a:t>
            </a:r>
            <a:r>
              <a:rPr lang="fi-FI" noProof="0" err="1"/>
              <a:t>from</a:t>
            </a:r>
            <a:r>
              <a:rPr lang="fi-FI" noProof="0"/>
              <a:t> </a:t>
            </a:r>
            <a:r>
              <a:rPr lang="fi-FI" noProof="0" err="1"/>
              <a:t>file</a:t>
            </a:r>
            <a:endParaRPr lang="fi-FI" noProof="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C0955-991B-5964-88E3-8A2D528FF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521" y="703873"/>
            <a:ext cx="5454649" cy="54390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143" r="143"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4985" y="2797908"/>
            <a:ext cx="4603263" cy="1485464"/>
          </a:xfrm>
          <a:effectLst/>
        </p:spPr>
        <p:txBody>
          <a:bodyPr anchor="b" anchorCtr="0">
            <a:noAutofit/>
          </a:bodyPr>
          <a:lstStyle>
            <a:lvl1pPr algn="l">
              <a:lnSpc>
                <a:spcPts val="4267"/>
              </a:lnSpc>
              <a:defRPr sz="4267" spc="-133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fi-FI"/>
              <a:t>Kirjoita esityksen </a:t>
            </a:r>
            <a:br>
              <a:rPr lang="fi-FI"/>
            </a:br>
            <a:r>
              <a:rPr lang="fi-FI"/>
              <a:t>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4985" y="4384687"/>
            <a:ext cx="4603263" cy="1007928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3200" spc="-67" baseline="0"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Lisätiedot</a:t>
            </a:r>
            <a:endParaRPr lang="en-US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E38F7289-28C6-F749-B3A8-12110C3CE4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14759" y="6358717"/>
            <a:ext cx="2400000" cy="3141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© OP Ryhmä / OP-Luottamuksellinen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0BA3D083-FE50-894C-8276-A747B70E72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BC310-412D-4841-958B-3949C676B8F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08D34EFE-E883-3E4A-B42D-A21FB29C389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766624" y="6358717"/>
            <a:ext cx="990600" cy="31417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9E28436-1A68-49AD-BD97-7E79D80729B9}" type="datetime1">
              <a:rPr lang="fi-FI" smtClean="0"/>
              <a:t>22.4.2024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747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>
            <a:extLst>
              <a:ext uri="{FF2B5EF4-FFF2-40B4-BE49-F238E27FC236}">
                <a16:creationId xmlns:a16="http://schemas.microsoft.com/office/drawing/2014/main" id="{D0675F6C-EC72-D548-819A-212FCF24D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>
            <a:off x="11641972" y="6317327"/>
            <a:ext cx="366101" cy="3661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410" y="495610"/>
            <a:ext cx="10696079" cy="10770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noProof="0"/>
              <a:t>Muokkaa </a:t>
            </a:r>
            <a:r>
              <a:rPr lang="fi-FI" noProof="0" err="1"/>
              <a:t>perustyyl</a:t>
            </a:r>
            <a:r>
              <a:rPr lang="fi-FI" noProof="0"/>
              <a:t>. </a:t>
            </a:r>
            <a:r>
              <a:rPr lang="fi-FI" noProof="0" err="1"/>
              <a:t>napsautt</a:t>
            </a:r>
            <a:r>
              <a:rPr lang="fi-FI" noProof="0"/>
              <a:t>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499" y="1633094"/>
            <a:ext cx="10696077" cy="4535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  <a:p>
            <a:pPr lvl="5"/>
            <a:r>
              <a:rPr lang="fi-FI" noProof="0"/>
              <a:t>6</a:t>
            </a:r>
          </a:p>
          <a:p>
            <a:pPr lvl="6"/>
            <a:r>
              <a:rPr lang="fi-FI" noProof="0"/>
              <a:t>7</a:t>
            </a:r>
          </a:p>
          <a:p>
            <a:pPr lvl="7"/>
            <a:r>
              <a:rPr lang="fi-FI" noProof="0"/>
              <a:t>8</a:t>
            </a:r>
          </a:p>
          <a:p>
            <a:pPr lvl="8"/>
            <a:r>
              <a:rPr lang="fi-FI" noProof="0"/>
              <a:t>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759" y="6356352"/>
            <a:ext cx="2400000" cy="31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spc="-13" baseline="0">
                <a:solidFill>
                  <a:schemeClr val="tx1"/>
                </a:solidFill>
                <a:latin typeface="OP Chevin Pro Light" panose="020F0303030000060003" pitchFamily="34" charset="0"/>
              </a:defRPr>
            </a:lvl1pPr>
          </a:lstStyle>
          <a:p>
            <a:r>
              <a:rPr lang="fi-FI" noProof="0"/>
              <a:t>© OP Ryhmä / OP-Luottamuksellinen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7067" y="1"/>
            <a:ext cx="524933" cy="317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OP Chevin Pro Light" panose="020F0303030000060003" pitchFamily="34" charset="0"/>
              </a:defRPr>
            </a:lvl1pPr>
          </a:lstStyle>
          <a:p>
            <a:fld id="{2CFBC310-412D-4841-958B-3949C676B8F0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34005" y="6356352"/>
            <a:ext cx="990600" cy="31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spc="-67" baseline="0">
                <a:solidFill>
                  <a:schemeClr val="tx1"/>
                </a:solidFill>
                <a:latin typeface="OP Chevin Pro Light" panose="020F0303030000060003" pitchFamily="34" charset="0"/>
              </a:defRPr>
            </a:lvl1pPr>
          </a:lstStyle>
          <a:p>
            <a:fld id="{A7AE3F63-36B4-4D51-BFDB-A145B6176A8F}" type="datetime1">
              <a:rPr lang="fi-FI" noProof="0" smtClean="0"/>
              <a:t>22.4.2024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70824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kern="1200" spc="-67" baseline="0">
          <a:solidFill>
            <a:schemeClr val="tx1"/>
          </a:solidFill>
          <a:latin typeface="OP Chevin Pro Light" panose="020F0303030000060003" pitchFamily="34" charset="0"/>
          <a:ea typeface="+mj-ea"/>
          <a:cs typeface="+mj-cs"/>
        </a:defRPr>
      </a:lvl1pPr>
    </p:titleStyle>
    <p:bodyStyle>
      <a:lvl1pPr marL="237061" indent="-237061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1pPr>
      <a:lvl2pPr marL="594769" indent="-234945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2pPr>
      <a:lvl3pPr marL="952476" indent="-232828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3pPr>
      <a:lvl4pPr marL="1303834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4pPr>
      <a:lvl5pPr marL="1661542" indent="-222245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5pPr>
      <a:lvl6pPr marL="2019250" indent="-224361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6pPr>
      <a:lvl7pPr marL="2374841" indent="-224361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7pPr>
      <a:lvl8pPr marL="2726199" indent="-211661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8pPr>
      <a:lvl9pPr marL="3083907" indent="-213779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 spc="-27" baseline="0">
          <a:solidFill>
            <a:schemeClr val="tx1"/>
          </a:solidFill>
          <a:latin typeface="OP Chevin Pro Light" panose="020F0303030000060003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8">
          <p15:clr>
            <a:srgbClr val="F26B43"/>
          </p15:clr>
        </p15:guide>
        <p15:guide id="2" pos="5375">
          <p15:clr>
            <a:srgbClr val="F26B43"/>
          </p15:clr>
        </p15:guide>
        <p15:guide id="3" pos="249">
          <p15:clr>
            <a:srgbClr val="F26B43"/>
          </p15:clr>
        </p15:guide>
        <p15:guide id="4" orient="horz" pos="2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figbc.fi/opi-lisaa/eu-taksonomia" TargetMode="Externa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file:///\\srrk005\analyysit\ANALYYSI\Ennusteet_uusi.xlsm!Korot%20Euro%20ja%20USA!Korkoennuste_EUR_fin" TargetMode="Externa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hyperlink" Target="https://figbc.fi/opi-lisaa/eu-taksonomi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0FB5708C-E763-024D-CD2D-F89EFFCD0D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6B38F52-89D9-8D78-68ED-7D1B89B40D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8F2E0377-4761-F241-A840-CC7BB1FB9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>
                <a:latin typeface="OP Chevin Pro Light"/>
              </a:rPr>
              <a:t>OP Tampere</a:t>
            </a:r>
            <a:endParaRPr lang="fi-FI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8BC7E78-D5BD-A8C7-6888-B3462CAB9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/>
              <a:t>Oskari Tuominen</a:t>
            </a:r>
            <a:br>
              <a:rPr lang="fi-FI" dirty="0"/>
            </a:br>
            <a:r>
              <a:rPr lang="fi-FI" dirty="0"/>
              <a:t>Tampereen seudun tonttipäivä 23.4.2024</a:t>
            </a:r>
            <a:br>
              <a:rPr lang="fi-FI" dirty="0"/>
            </a:br>
            <a:endParaRPr lang="fi-FI" dirty="0"/>
          </a:p>
          <a:p>
            <a:endParaRPr lang="en-FI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C2DB11-16AF-104E-84E7-532FAEAE30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09585"/>
            <a:r>
              <a:rPr lang="fi-FI">
                <a:solidFill>
                  <a:srgbClr val="FFFFFF"/>
                </a:solidFill>
              </a:rPr>
              <a:t>© OP Ryhmä / OP-Julkinen</a:t>
            </a:r>
          </a:p>
        </p:txBody>
      </p:sp>
    </p:spTree>
    <p:extLst>
      <p:ext uri="{BB962C8B-B14F-4D97-AF65-F5344CB8AC3E}">
        <p14:creationId xmlns:p14="http://schemas.microsoft.com/office/powerpoint/2010/main" val="204281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2AF90-FF63-C24F-B2CA-BBB089F513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© OP Ryhmä / OP-Luottamuksellinen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1FDB05-4920-BEEC-E9D5-B41E36735CD2}"/>
              </a:ext>
            </a:extLst>
          </p:cNvPr>
          <p:cNvSpPr txBox="1">
            <a:spLocks/>
          </p:cNvSpPr>
          <p:nvPr/>
        </p:nvSpPr>
        <p:spPr>
          <a:xfrm>
            <a:off x="567673" y="1522489"/>
            <a:ext cx="5181583" cy="417083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69875" indent="-2698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1pPr>
            <a:lvl2pPr marL="539750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2pPr>
            <a:lvl3pPr marL="8064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3pPr>
            <a:lvl4pPr marL="107950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4pPr>
            <a:lvl5pPr marL="13462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5pPr>
            <a:lvl6pPr marL="16129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6pPr>
            <a:lvl7pPr marL="188595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7pPr>
            <a:lvl8pPr marL="21526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8pPr>
            <a:lvl9pPr marL="24193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9pPr>
          </a:lstStyle>
          <a:p>
            <a:r>
              <a:rPr lang="fi-FI" sz="1600" spc="-67" dirty="0">
                <a:latin typeface="OP Chevin Pro Light"/>
              </a:rPr>
              <a:t>Voit saada vihreän lainan RS-rakentamiseen, jos:</a:t>
            </a:r>
          </a:p>
          <a:p>
            <a:pPr lvl="1"/>
            <a:r>
              <a:rPr lang="fi-FI" sz="1600" dirty="0">
                <a:latin typeface="OP Chevin Pro Light"/>
              </a:rPr>
              <a:t>R</a:t>
            </a:r>
            <a:r>
              <a:rPr lang="fi-FI" sz="1600" spc="-67" dirty="0">
                <a:latin typeface="OP Chevin Pro Light"/>
              </a:rPr>
              <a:t>akennukset ovat saaneet tai tulevat saamaan vihreydestä kertovan sertifikaatin tai</a:t>
            </a:r>
          </a:p>
          <a:p>
            <a:pPr lvl="1"/>
            <a:r>
              <a:rPr lang="fi-FI" sz="1600" dirty="0">
                <a:solidFill>
                  <a:srgbClr val="545454"/>
                </a:solidFill>
                <a:latin typeface="OP Chevin Pro Light"/>
              </a:rPr>
              <a:t>R</a:t>
            </a:r>
            <a:r>
              <a:rPr lang="fi-FI" sz="1600" spc="-67" dirty="0" err="1">
                <a:solidFill>
                  <a:srgbClr val="545454"/>
                </a:solidFill>
                <a:latin typeface="OP Chevin Pro Light"/>
              </a:rPr>
              <a:t>akennuksien</a:t>
            </a:r>
            <a:r>
              <a:rPr lang="fi-FI" sz="1600" spc="-67" dirty="0">
                <a:solidFill>
                  <a:srgbClr val="545454"/>
                </a:solidFill>
                <a:latin typeface="OP Chevin Pro Light"/>
              </a:rPr>
              <a:t> energiatodistuksen mukainen E-luku on vähintään 10%  alhaisempi kuin kynnysarvo, joka on asetettu EU:n nollaenergiarakennuksia koskevissa </a:t>
            </a:r>
            <a:r>
              <a:rPr lang="fi-FI" sz="1600" spc="-67" dirty="0">
                <a:solidFill>
                  <a:srgbClr val="545454"/>
                </a:solidFill>
                <a:latin typeface="OP Chevin Pro Light"/>
                <a:hlinkClick r:id="rId2"/>
              </a:rPr>
              <a:t>vaatimuksissa</a:t>
            </a:r>
            <a:r>
              <a:rPr lang="fi-FI" sz="1600" spc="-67" dirty="0">
                <a:solidFill>
                  <a:srgbClr val="545454"/>
                </a:solidFill>
                <a:latin typeface="OP Chevin Pro Light"/>
              </a:rPr>
              <a:t>. </a:t>
            </a:r>
            <a:br>
              <a:rPr lang="fi-FI" sz="1600" spc="-67" dirty="0">
                <a:latin typeface="OP Chevin Pro Light"/>
              </a:rPr>
            </a:br>
            <a:endParaRPr lang="fi-FI" sz="1600" spc="-67" dirty="0">
              <a:latin typeface="OP Chevin Pro Light"/>
            </a:endParaRPr>
          </a:p>
          <a:p>
            <a:r>
              <a:rPr lang="fi-FI" sz="1600" dirty="0">
                <a:latin typeface="OP Chevin Pro Light"/>
              </a:rPr>
              <a:t>Sekä r</a:t>
            </a:r>
            <a:r>
              <a:rPr lang="fi-FI" sz="1600" spc="-67" dirty="0">
                <a:latin typeface="OP Chevin Pro Light"/>
              </a:rPr>
              <a:t>akennusaikainen että rakentamisen jälkeinen laina kuuluvat vihreän lainan piiriin.</a:t>
            </a:r>
            <a:br>
              <a:rPr lang="fi-FI" sz="1600" spc="-67" dirty="0">
                <a:latin typeface="OP Chevin Pro Light"/>
              </a:rPr>
            </a:br>
            <a:endParaRPr lang="fi-FI" sz="1600" spc="-67" dirty="0">
              <a:latin typeface="OP Chevin Pro Light"/>
            </a:endParaRPr>
          </a:p>
          <a:p>
            <a:r>
              <a:rPr lang="fi-FI" sz="1600" spc="-67" dirty="0">
                <a:latin typeface="OP Chevin Pro Light"/>
              </a:rPr>
              <a:t>RS-rahoituksen myöntää osuuspankki.</a:t>
            </a:r>
            <a:endParaRPr lang="fi-FI" sz="1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EB2E71-0BF4-5BC3-9D14-134F2E43F6DF}"/>
              </a:ext>
            </a:extLst>
          </p:cNvPr>
          <p:cNvSpPr txBox="1">
            <a:spLocks/>
          </p:cNvSpPr>
          <p:nvPr/>
        </p:nvSpPr>
        <p:spPr>
          <a:xfrm>
            <a:off x="514757" y="584338"/>
            <a:ext cx="5832825" cy="116705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3333"/>
              <a:t>Vihreä laina RS-rakentamiseen</a:t>
            </a:r>
            <a:endParaRPr lang="fi-FI" sz="3333" dirty="0">
              <a:latin typeface="+mj-lt"/>
            </a:endParaRPr>
          </a:p>
        </p:txBody>
      </p:sp>
      <p:pic>
        <p:nvPicPr>
          <p:cNvPr id="7" name="Picture 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85E8706D-DD26-F613-D395-E3D3E3039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r="32859"/>
          <a:stretch/>
        </p:blipFill>
        <p:spPr>
          <a:xfrm>
            <a:off x="6786880" y="0"/>
            <a:ext cx="540512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9F5A57-C0F6-68A7-F696-D13C4BDAB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7506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0B434-BF7B-49AE-A9E2-B7540E99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r="38339"/>
          <a:stretch/>
        </p:blipFill>
        <p:spPr>
          <a:xfrm>
            <a:off x="6774061" y="0"/>
            <a:ext cx="5417937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2AF90-FF63-C24F-B2CA-BBB089F513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© OP Ryhmä / OP-Luottamuksellinen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90DD0ED-8C8A-AF49-A269-9584B9A1C4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1FDB05-4920-BEEC-E9D5-B41E36735CD2}"/>
              </a:ext>
            </a:extLst>
          </p:cNvPr>
          <p:cNvSpPr txBox="1">
            <a:spLocks/>
          </p:cNvSpPr>
          <p:nvPr/>
        </p:nvSpPr>
        <p:spPr>
          <a:xfrm>
            <a:off x="514755" y="1935239"/>
            <a:ext cx="5133832" cy="442111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69875" indent="-2698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1pPr>
            <a:lvl2pPr marL="539750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2pPr>
            <a:lvl3pPr marL="8064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3pPr>
            <a:lvl4pPr marL="107950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4pPr>
            <a:lvl5pPr marL="13462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5pPr>
            <a:lvl6pPr marL="16129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6pPr>
            <a:lvl7pPr marL="188595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7pPr>
            <a:lvl8pPr marL="21526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8pPr>
            <a:lvl9pPr marL="24193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9pPr>
          </a:lstStyle>
          <a:p>
            <a:r>
              <a:rPr lang="fi-FI" sz="1600" dirty="0">
                <a:latin typeface="OP Chevin Pro Light"/>
              </a:rPr>
              <a:t>Laina-aikana osalta asiakkaista pyydetään vuosittain seuraavia tietoja:</a:t>
            </a:r>
            <a:endParaRPr lang="fi-FI" sz="1600" dirty="0"/>
          </a:p>
          <a:p>
            <a:pPr lvl="1"/>
            <a:r>
              <a:rPr lang="fi-FI" sz="1600" dirty="0">
                <a:latin typeface="OP Chevin Pro Light"/>
              </a:rPr>
              <a:t>Rakennuksen pinta-ala, </a:t>
            </a:r>
            <a:endParaRPr lang="en-US" sz="1600" dirty="0"/>
          </a:p>
          <a:p>
            <a:pPr lvl="1"/>
            <a:r>
              <a:rPr lang="fi-FI" sz="1600" dirty="0">
                <a:latin typeface="OP Chevin Pro Light"/>
              </a:rPr>
              <a:t>Energiankulutus MWh/vuosi, sähkö </a:t>
            </a:r>
            <a:endParaRPr lang="fi-FI" sz="1600" dirty="0"/>
          </a:p>
          <a:p>
            <a:pPr lvl="1"/>
            <a:r>
              <a:rPr lang="fi-FI" sz="1600" dirty="0">
                <a:latin typeface="OP Chevin Pro Light"/>
              </a:rPr>
              <a:t>Energiankulutus MWh/vuosi, lämpö</a:t>
            </a:r>
          </a:p>
          <a:p>
            <a:pPr lvl="1"/>
            <a:r>
              <a:rPr lang="fi-FI" sz="1600" dirty="0">
                <a:latin typeface="OP Chevin Pro Light"/>
              </a:rPr>
              <a:t>Sertifioidun rakennuksen osalta sertifikaatin voimassaolo</a:t>
            </a:r>
            <a:br>
              <a:rPr lang="fi-FI" sz="1600" dirty="0">
                <a:latin typeface="OP Chevin Pro Light"/>
              </a:rPr>
            </a:br>
            <a:endParaRPr lang="fi-FI" sz="1600" dirty="0"/>
          </a:p>
          <a:p>
            <a:r>
              <a:rPr lang="fi-FI" sz="1600" dirty="0">
                <a:latin typeface="OP Chevin Pro Light"/>
              </a:rPr>
              <a:t>Emme edellytä vuosittaista seurantaa vihreää lainaa hakevilta taloyhtiöltä. </a:t>
            </a:r>
          </a:p>
          <a:p>
            <a:r>
              <a:rPr lang="fi-FI" sz="1600" dirty="0">
                <a:latin typeface="OP Chevin Pro Light"/>
              </a:rPr>
              <a:t>Teemme vuotuista seurantaa, jotta pystymme arvioimaan rakennuksen päästöjä ja positiivisia ilmastovaikutuksia verrattuna muihin heikomman energialuokan asunto-osakeyhtiöihin. </a:t>
            </a:r>
            <a:br>
              <a:rPr lang="fi-FI" sz="1600" dirty="0">
                <a:latin typeface="OP Chevin Pro Light"/>
              </a:rPr>
            </a:br>
            <a:endParaRPr lang="fi-FI" sz="1600" dirty="0">
              <a:latin typeface="OP Chevin Pro Light"/>
            </a:endParaRPr>
          </a:p>
          <a:p>
            <a:pPr marL="0" indent="0">
              <a:buNone/>
            </a:pPr>
            <a:endParaRPr lang="fi-FI" sz="1600" dirty="0">
              <a:latin typeface="OP Chevin Pro Light"/>
            </a:endParaRPr>
          </a:p>
          <a:p>
            <a:endParaRPr lang="fi-FI" sz="1600" dirty="0">
              <a:latin typeface="OP Chevin Pro Light"/>
            </a:endParaRPr>
          </a:p>
          <a:p>
            <a:endParaRPr lang="fi-FI" sz="1600" dirty="0">
              <a:latin typeface="OP Chevin Pro Light"/>
            </a:endParaRPr>
          </a:p>
          <a:p>
            <a:pPr marL="359824" indent="-359824" defTabSz="914377">
              <a:spcBef>
                <a:spcPts val="1000"/>
              </a:spcBef>
              <a:buClr>
                <a:srgbClr val="E45700"/>
              </a:buClr>
              <a:defRPr/>
            </a:pPr>
            <a:endParaRPr lang="fi-FI" sz="1600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EB2E71-0BF4-5BC3-9D14-134F2E43F6DF}"/>
              </a:ext>
            </a:extLst>
          </p:cNvPr>
          <p:cNvSpPr txBox="1">
            <a:spLocks/>
          </p:cNvSpPr>
          <p:nvPr/>
        </p:nvSpPr>
        <p:spPr>
          <a:xfrm>
            <a:off x="514756" y="584338"/>
            <a:ext cx="5726387" cy="116342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3333" dirty="0"/>
              <a:t>Vihreän rakennuksen seurantatiedot vuosittain</a:t>
            </a:r>
            <a:endParaRPr lang="fi-FI" sz="3333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2590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1">
            <a:extLst>
              <a:ext uri="{FF2B5EF4-FFF2-40B4-BE49-F238E27FC236}">
                <a16:creationId xmlns:a16="http://schemas.microsoft.com/office/drawing/2014/main" id="{4990C2EA-F6FD-43B8-5DCD-9542AEF576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5" b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B309EBB-B80B-0D9A-0A93-E4BBCE739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Kiitos</a:t>
            </a:r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1245E-2187-699F-E1FE-7151D26053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i-FI"/>
              <a:t>© OP Ryhmä / OP-Julkinen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E49296-29AF-1283-0F21-30BC6FEFD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830152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2A3C-AF62-7248-A4AA-E873EDA0E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05" y="-29131"/>
            <a:ext cx="10681939" cy="1654732"/>
          </a:xfrm>
        </p:spPr>
        <p:txBody>
          <a:bodyPr anchor="ctr"/>
          <a:lstStyle/>
          <a:p>
            <a:pPr algn="ctr"/>
            <a:r>
              <a:rPr lang="fi-FI" sz="4800"/>
              <a:t>OP Tampereen avainlukuja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7BBB-6998-A244-A332-69263B8F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OP Ryhmä / OP-Julkinen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10EFF-15E1-FC4A-94AD-B52B78484F16}"/>
              </a:ext>
            </a:extLst>
          </p:cNvPr>
          <p:cNvSpPr txBox="1"/>
          <p:nvPr/>
        </p:nvSpPr>
        <p:spPr>
          <a:xfrm>
            <a:off x="8642933" y="4948087"/>
            <a:ext cx="24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>
                <a:solidFill>
                  <a:schemeClr val="accent1"/>
                </a:solidFill>
                <a:latin typeface="OP Chevin Pro Light" panose="020F0303030000060003" pitchFamily="34" charset="0"/>
              </a:rPr>
              <a:t>77</a:t>
            </a:r>
          </a:p>
          <a:p>
            <a:pPr algn="ctr"/>
            <a:r>
              <a:rPr lang="fi-FI" sz="2400">
                <a:latin typeface="OP Chevin Pro Light" panose="020F0303030000060003" pitchFamily="34" charset="0"/>
              </a:rPr>
              <a:t>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05B68-2892-9643-914A-F5B625B29A49}"/>
              </a:ext>
            </a:extLst>
          </p:cNvPr>
          <p:cNvSpPr txBox="1"/>
          <p:nvPr/>
        </p:nvSpPr>
        <p:spPr>
          <a:xfrm>
            <a:off x="4821975" y="4939166"/>
            <a:ext cx="24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>
                <a:latin typeface="OP Chevin Pro Light" panose="020F0303030000060003" pitchFamily="34" charset="0"/>
              </a:rPr>
              <a:t>48</a:t>
            </a:r>
          </a:p>
          <a:p>
            <a:pPr algn="ctr"/>
            <a:r>
              <a:rPr lang="fi-FI" sz="2400">
                <a:latin typeface="OP Chevin Pro Light" panose="020F0303030000060003" pitchFamily="34" charset="0"/>
              </a:rPr>
              <a:t>ENPS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4162DE-02BE-E94C-8508-059BCC6A7400}"/>
              </a:ext>
            </a:extLst>
          </p:cNvPr>
          <p:cNvSpPr txBox="1"/>
          <p:nvPr/>
        </p:nvSpPr>
        <p:spPr>
          <a:xfrm>
            <a:off x="4441957" y="1673144"/>
            <a:ext cx="3182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>
                <a:solidFill>
                  <a:schemeClr val="accent1"/>
                </a:solidFill>
                <a:latin typeface="OP Chevin Pro Light" panose="020F0303030000060003" pitchFamily="34" charset="0"/>
              </a:rPr>
              <a:t>116 254</a:t>
            </a:r>
          </a:p>
          <a:p>
            <a:pPr algn="ctr"/>
            <a:r>
              <a:rPr lang="fi-FI" sz="2400">
                <a:latin typeface="OP Chevin Pro Light" panose="020F0303030000060003" pitchFamily="34" charset="0"/>
              </a:rPr>
              <a:t>Omistaja-asiakkaat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904AB-2D98-3849-A930-B103C3B1F239}"/>
              </a:ext>
            </a:extLst>
          </p:cNvPr>
          <p:cNvSpPr txBox="1"/>
          <p:nvPr/>
        </p:nvSpPr>
        <p:spPr>
          <a:xfrm>
            <a:off x="514760" y="3382524"/>
            <a:ext cx="2971257" cy="12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>
                <a:latin typeface="OP Chevin Pro Light" panose="020F0303030000060003" pitchFamily="34" charset="0"/>
              </a:rPr>
              <a:t>Asiakasvarat</a:t>
            </a:r>
          </a:p>
          <a:p>
            <a:pPr algn="ctr"/>
            <a:r>
              <a:rPr lang="fi-FI" sz="4800">
                <a:latin typeface="OP Chevin Pro Light" panose="020F0303030000060003" pitchFamily="34" charset="0"/>
              </a:rPr>
              <a:t>5 601 </a:t>
            </a:r>
            <a:r>
              <a:rPr lang="fi-FI" sz="2400">
                <a:latin typeface="OP Chevin Pro Light" panose="020F0303030000060003" pitchFamily="34" charset="0"/>
              </a:rPr>
              <a:t>milj. €</a:t>
            </a:r>
            <a:r>
              <a:rPr lang="fi-FI" sz="5333">
                <a:latin typeface="OP Chevin Pro Light" panose="020F0303030000060003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DDC02-0868-AE48-B7C7-7E12AF852935}"/>
              </a:ext>
            </a:extLst>
          </p:cNvPr>
          <p:cNvSpPr txBox="1"/>
          <p:nvPr/>
        </p:nvSpPr>
        <p:spPr>
          <a:xfrm>
            <a:off x="611300" y="1785155"/>
            <a:ext cx="3329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>
                <a:latin typeface="OP Chevin Pro Light" panose="020F0303030000060003" pitchFamily="34" charset="0"/>
              </a:rPr>
              <a:t>Liikevoitto ennen veroja</a:t>
            </a:r>
          </a:p>
          <a:p>
            <a:pPr algn="ctr"/>
            <a:r>
              <a:rPr lang="fi-FI" sz="4800">
                <a:latin typeface="OP Chevin Pro Light" panose="020F0303030000060003" pitchFamily="34" charset="0"/>
              </a:rPr>
              <a:t>80,8</a:t>
            </a:r>
            <a:r>
              <a:rPr lang="fi-FI" sz="2400">
                <a:latin typeface="OP Chevin Pro Light" panose="020F0303030000060003" pitchFamily="34" charset="0"/>
              </a:rPr>
              <a:t> milj. €</a:t>
            </a:r>
            <a:endParaRPr lang="fi-FI" sz="5333">
              <a:latin typeface="OP Chevin Pro Light" panose="020F03030300000600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04284-2A32-3F4C-A19E-DECFFC930854}"/>
              </a:ext>
            </a:extLst>
          </p:cNvPr>
          <p:cNvSpPr txBox="1"/>
          <p:nvPr/>
        </p:nvSpPr>
        <p:spPr>
          <a:xfrm>
            <a:off x="4203107" y="3382524"/>
            <a:ext cx="3324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>
                <a:latin typeface="OP Chevin Pro Light" panose="020F0303030000060003" pitchFamily="34" charset="0"/>
              </a:rPr>
              <a:t>Rahoitustoiminta</a:t>
            </a:r>
          </a:p>
          <a:p>
            <a:pPr algn="ctr"/>
            <a:r>
              <a:rPr lang="fi-FI" sz="4800">
                <a:latin typeface="OP Chevin Pro Light" panose="020F0303030000060003" pitchFamily="34" charset="0"/>
              </a:rPr>
              <a:t>4 440</a:t>
            </a:r>
            <a:r>
              <a:rPr lang="fi-FI" sz="2133">
                <a:latin typeface="OP Chevin Pro Light" panose="020F0303030000060003" pitchFamily="34" charset="0"/>
              </a:rPr>
              <a:t> </a:t>
            </a:r>
            <a:r>
              <a:rPr lang="fi-FI" sz="2400">
                <a:latin typeface="OP Chevin Pro Light" panose="020F0303030000060003" pitchFamily="34" charset="0"/>
              </a:rPr>
              <a:t>milj. € </a:t>
            </a:r>
            <a:endParaRPr lang="fi-FI" sz="5333">
              <a:latin typeface="OP Chevin Pro Light" panose="020F03030300000600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2840B8-91BA-E244-8E4B-98DAECEA1E2F}"/>
              </a:ext>
            </a:extLst>
          </p:cNvPr>
          <p:cNvSpPr txBox="1"/>
          <p:nvPr/>
        </p:nvSpPr>
        <p:spPr>
          <a:xfrm>
            <a:off x="1149067" y="4948087"/>
            <a:ext cx="2400000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fi-FI" sz="2400">
                <a:latin typeface="OP Chevin Pro Light" panose="020F0303030000060003" pitchFamily="34" charset="0"/>
              </a:rPr>
              <a:t>Henkilöstö</a:t>
            </a:r>
          </a:p>
          <a:p>
            <a:pPr algn="ctr"/>
            <a:r>
              <a:rPr lang="fi-FI" sz="4800">
                <a:solidFill>
                  <a:schemeClr val="accent1"/>
                </a:solidFill>
                <a:latin typeface="OP Chevin Pro Light"/>
              </a:rPr>
              <a:t>292</a:t>
            </a:r>
            <a:r>
              <a:rPr lang="fi-FI" sz="2400">
                <a:solidFill>
                  <a:srgbClr val="545454"/>
                </a:solidFill>
                <a:latin typeface="OP Chevin Pro Light"/>
              </a:rPr>
              <a:t> henkilöä</a:t>
            </a:r>
            <a:endParaRPr lang="fi-FI" sz="5333">
              <a:latin typeface="OP Chevin Pro Light" panose="020F03030300000600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7D371F-7F73-2446-BD2E-C3850CBCB8E4}"/>
              </a:ext>
            </a:extLst>
          </p:cNvPr>
          <p:cNvSpPr txBox="1"/>
          <p:nvPr/>
        </p:nvSpPr>
        <p:spPr>
          <a:xfrm>
            <a:off x="8593573" y="1670099"/>
            <a:ext cx="2490128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fi-FI" sz="2400">
                <a:latin typeface="OP Chevin Pro Light"/>
              </a:rPr>
              <a:t>Asiakkaat</a:t>
            </a:r>
            <a:endParaRPr lang="fi-FI" sz="4800">
              <a:latin typeface="OP Chevin Pro Light" panose="020F0303030000060003" pitchFamily="34" charset="0"/>
            </a:endParaRPr>
          </a:p>
          <a:p>
            <a:pPr algn="ctr"/>
            <a:r>
              <a:rPr lang="fi-FI" sz="4800">
                <a:latin typeface="OP Chevin Pro Light"/>
              </a:rPr>
              <a:t>169 202</a:t>
            </a:r>
            <a:endParaRPr lang="fi-FI" sz="4800">
              <a:latin typeface="OP Chevin Pro Light" panose="020F03030300000600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258AF5-81F5-1E43-93F6-EC9346EA024D}"/>
              </a:ext>
            </a:extLst>
          </p:cNvPr>
          <p:cNvSpPr txBox="1"/>
          <p:nvPr/>
        </p:nvSpPr>
        <p:spPr>
          <a:xfrm>
            <a:off x="8034608" y="3407495"/>
            <a:ext cx="3517931" cy="1231106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fi-FI" sz="2400">
                <a:latin typeface="OP Chevin Pro Light" panose="020F0303030000060003" pitchFamily="34" charset="0"/>
              </a:rPr>
              <a:t>Ydinvakavaraisuus (CET1)</a:t>
            </a:r>
          </a:p>
          <a:p>
            <a:pPr algn="ctr"/>
            <a:r>
              <a:rPr lang="fi-FI" sz="4800">
                <a:latin typeface="OP Chevin Pro Light"/>
              </a:rPr>
              <a:t>25,7</a:t>
            </a:r>
            <a:r>
              <a:rPr lang="fi-FI" sz="2400">
                <a:latin typeface="OP Chevin Pro Light"/>
              </a:rPr>
              <a:t> %</a:t>
            </a:r>
            <a:endParaRPr lang="fi-FI" sz="5333">
              <a:latin typeface="OP Chevin Pro Ligh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D13E23-EB36-4526-9860-8D333B2087FA}"/>
              </a:ext>
            </a:extLst>
          </p:cNvPr>
          <p:cNvCxnSpPr>
            <a:cxnSpLocks/>
          </p:cNvCxnSpPr>
          <p:nvPr/>
        </p:nvCxnSpPr>
        <p:spPr>
          <a:xfrm>
            <a:off x="681004" y="3304819"/>
            <a:ext cx="10704000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B281A6-F4BC-4EF0-A45E-772E52B604FE}"/>
              </a:ext>
            </a:extLst>
          </p:cNvPr>
          <p:cNvCxnSpPr>
            <a:cxnSpLocks/>
          </p:cNvCxnSpPr>
          <p:nvPr/>
        </p:nvCxnSpPr>
        <p:spPr>
          <a:xfrm>
            <a:off x="681005" y="4783043"/>
            <a:ext cx="10704000" cy="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602DBC-3CBC-4E09-9755-68D89C414DC0}"/>
              </a:ext>
            </a:extLst>
          </p:cNvPr>
          <p:cNvCxnSpPr>
            <a:cxnSpLocks/>
          </p:cNvCxnSpPr>
          <p:nvPr/>
        </p:nvCxnSpPr>
        <p:spPr>
          <a:xfrm>
            <a:off x="4089363" y="1571307"/>
            <a:ext cx="0" cy="46560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106F0F-3EE8-4FFB-B9A3-E36A5D4EA504}"/>
              </a:ext>
            </a:extLst>
          </p:cNvPr>
          <p:cNvCxnSpPr>
            <a:cxnSpLocks/>
          </p:cNvCxnSpPr>
          <p:nvPr/>
        </p:nvCxnSpPr>
        <p:spPr>
          <a:xfrm>
            <a:off x="7920864" y="1595635"/>
            <a:ext cx="0" cy="46560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8">
            <a:extLst>
              <a:ext uri="{FF2B5EF4-FFF2-40B4-BE49-F238E27FC236}">
                <a16:creationId xmlns:a16="http://schemas.microsoft.com/office/drawing/2014/main" id="{CC9F2ADC-B8BC-E872-C125-0CFE13FB6993}"/>
              </a:ext>
            </a:extLst>
          </p:cNvPr>
          <p:cNvSpPr txBox="1"/>
          <p:nvPr/>
        </p:nvSpPr>
        <p:spPr>
          <a:xfrm>
            <a:off x="607967" y="1186869"/>
            <a:ext cx="3332989" cy="45134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fi-FI" sz="2133" spc="-67">
                <a:solidFill>
                  <a:srgbClr val="FF6A10"/>
                </a:solidFill>
                <a:latin typeface="OP Chevin Pro Light"/>
              </a:rPr>
              <a:t>Avainlukuja 1-12/2023</a:t>
            </a:r>
            <a:endParaRPr lang="en-US" sz="2133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2F0453B-5967-89E7-EF87-C5A09DA32F8D}"/>
              </a:ext>
            </a:extLst>
          </p:cNvPr>
          <p:cNvSpPr txBox="1"/>
          <p:nvPr/>
        </p:nvSpPr>
        <p:spPr>
          <a:xfrm>
            <a:off x="7165188" y="4154998"/>
            <a:ext cx="972264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7">
                <a:solidFill>
                  <a:schemeClr val="accent1"/>
                </a:solidFill>
                <a:latin typeface="OP Chevin Pro Light" pitchFamily="34" charset="0"/>
              </a:rPr>
              <a:t>12 kk:n muutos </a:t>
            </a:r>
          </a:p>
          <a:p>
            <a:r>
              <a:rPr lang="fi-FI" sz="1600" spc="-67">
                <a:solidFill>
                  <a:schemeClr val="accent1"/>
                </a:solidFill>
                <a:latin typeface="OP Chevin Pro Light" pitchFamily="34" charset="0"/>
              </a:rPr>
              <a:t>-1,3 </a:t>
            </a:r>
            <a:r>
              <a:rPr lang="fi-FI" sz="1600">
                <a:solidFill>
                  <a:schemeClr val="accent1"/>
                </a:solidFill>
                <a:latin typeface="OP Chevin Pro Light" pitchFamily="34" charset="0"/>
              </a:rPr>
              <a:t>%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A0F3D35-63E3-4AD4-16C3-A153CD78F154}"/>
              </a:ext>
            </a:extLst>
          </p:cNvPr>
          <p:cNvSpPr txBox="1"/>
          <p:nvPr/>
        </p:nvSpPr>
        <p:spPr>
          <a:xfrm>
            <a:off x="3387016" y="4049990"/>
            <a:ext cx="1632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7">
                <a:solidFill>
                  <a:schemeClr val="accent1"/>
                </a:solidFill>
                <a:latin typeface="OP Chevin Pro Light" pitchFamily="34" charset="0"/>
              </a:rPr>
              <a:t>12 kk:n muutos</a:t>
            </a:r>
            <a:r>
              <a:rPr lang="fi-FI" sz="1600">
                <a:solidFill>
                  <a:schemeClr val="accent1"/>
                </a:solidFill>
                <a:latin typeface="OP Chevin Pro Light" pitchFamily="34" charset="0"/>
              </a:rPr>
              <a:t> </a:t>
            </a:r>
          </a:p>
          <a:p>
            <a:r>
              <a:rPr lang="fi-FI" sz="1600" spc="-67">
                <a:solidFill>
                  <a:schemeClr val="accent1"/>
                </a:solidFill>
                <a:latin typeface="OP Chevin Pro Light" pitchFamily="34" charset="0"/>
              </a:rPr>
              <a:t>+0,2 </a:t>
            </a:r>
            <a:r>
              <a:rPr lang="fi-FI" sz="1600">
                <a:solidFill>
                  <a:schemeClr val="accent1"/>
                </a:solidFill>
                <a:latin typeface="OP Chevin Pro Light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092714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uvan paikkamerkki 20">
            <a:extLst>
              <a:ext uri="{FF2B5EF4-FFF2-40B4-BE49-F238E27FC236}">
                <a16:creationId xmlns:a16="http://schemas.microsoft.com/office/drawing/2014/main" id="{2834D61A-BB2B-401D-B4B8-2C9DABF68AB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0529"/>
          <a:stretch/>
        </p:blipFill>
        <p:spPr>
          <a:xfrm>
            <a:off x="4483697" y="1700809"/>
            <a:ext cx="1104000" cy="1104000"/>
          </a:xfr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EE8FA776-10C7-4875-B210-AD34CAA386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24666" y="1764190"/>
            <a:ext cx="2529439" cy="1287980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</a:pPr>
            <a:r>
              <a:rPr lang="fi-FI" sz="1333" dirty="0">
                <a:latin typeface="+mn-lt"/>
              </a:rPr>
              <a:t>Vahinkovakuutus- ja työeläkepalvelut </a:t>
            </a:r>
            <a:br>
              <a:rPr lang="fi-FI" sz="1333" dirty="0">
                <a:latin typeface="+mn-lt"/>
              </a:rPr>
            </a:br>
            <a:r>
              <a:rPr lang="fi-FI" sz="1333" dirty="0">
                <a:latin typeface="+mn-lt"/>
              </a:rPr>
              <a:t>Pohjola Vakuutus Oy</a:t>
            </a:r>
          </a:p>
          <a:p>
            <a:pPr>
              <a:spcBef>
                <a:spcPts val="0"/>
              </a:spcBef>
            </a:pPr>
            <a:r>
              <a:rPr lang="fi-FI" sz="1333" dirty="0">
                <a:latin typeface="+mn-lt"/>
              </a:rPr>
              <a:t>Asiakkuuspäällikkö</a:t>
            </a:r>
            <a:br>
              <a:rPr lang="fi-FI" sz="1333" dirty="0">
                <a:latin typeface="+mn-lt"/>
              </a:rPr>
            </a:br>
            <a:r>
              <a:rPr lang="fi-FI" sz="1333" dirty="0">
                <a:latin typeface="+mn-lt"/>
              </a:rPr>
              <a:t>Timo Jylhä</a:t>
            </a:r>
          </a:p>
          <a:p>
            <a:pPr>
              <a:spcBef>
                <a:spcPts val="0"/>
              </a:spcBef>
            </a:pPr>
            <a:r>
              <a:rPr lang="fi-FI" sz="1333" dirty="0"/>
              <a:t>050 563 6680</a:t>
            </a:r>
            <a:endParaRPr lang="fi-FI" sz="1333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fi-FI" sz="1333" dirty="0">
                <a:latin typeface="+mn-lt"/>
              </a:rPr>
              <a:t>timo.jylha@pohjola.fi</a:t>
            </a:r>
          </a:p>
          <a:p>
            <a:pPr>
              <a:spcBef>
                <a:spcPts val="0"/>
              </a:spcBef>
            </a:pPr>
            <a:endParaRPr lang="fi-FI" sz="1333" dirty="0">
              <a:latin typeface="+mn-lt"/>
            </a:endParaRPr>
          </a:p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80B48AF-577F-4B64-8979-DA899D470A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53187" y="1764190"/>
            <a:ext cx="2959431" cy="19636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Maksuliikepalvelut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Asiakkuuspäällikkö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Suvi Pääsky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010 254 6359, 040 5043495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suvi.paasky@op.fi</a:t>
            </a:r>
          </a:p>
          <a:p>
            <a:endParaRPr lang="fi-FI" dirty="0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84BBB5FA-5880-49F0-9FB2-C9C241DC54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40758" y="3830999"/>
            <a:ext cx="2674951" cy="19636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Rahoituspalvelut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Asiakkuusasiantuntija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Kati Mikkola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010 254 6180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kati.mikkola@op.fi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sz="1333" dirty="0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13D0F5B-D2E5-4204-82B8-98DAA857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Laaja-alainen asiantuntemuksemme käytössäsi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B53A02DB-77DE-4042-878B-213A23942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5764" y="1764190"/>
            <a:ext cx="3165472" cy="19636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333" dirty="0"/>
              <a:t>Asiakkuusjohtaja</a:t>
            </a:r>
          </a:p>
          <a:p>
            <a:pPr>
              <a:lnSpc>
                <a:spcPct val="100000"/>
              </a:lnSpc>
            </a:pPr>
            <a:r>
              <a:rPr lang="fi-FI" sz="1333" dirty="0"/>
              <a:t>Oskari Tuominen</a:t>
            </a:r>
            <a:br>
              <a:rPr lang="fi-FI" sz="1333" dirty="0"/>
            </a:br>
            <a:r>
              <a:rPr lang="fi-FI" sz="1333" dirty="0"/>
              <a:t>oskari.tuominen@op.fi</a:t>
            </a:r>
          </a:p>
          <a:p>
            <a:pPr>
              <a:lnSpc>
                <a:spcPct val="100000"/>
              </a:lnSpc>
            </a:pPr>
            <a:r>
              <a:rPr lang="fi-FI" sz="1333" dirty="0"/>
              <a:t>010 254 6586, 040 669 4577</a:t>
            </a:r>
          </a:p>
          <a:p>
            <a:pPr>
              <a:lnSpc>
                <a:spcPct val="100000"/>
              </a:lnSpc>
            </a:pPr>
            <a:endParaRPr lang="fi-FI" sz="1333" dirty="0"/>
          </a:p>
        </p:txBody>
      </p:sp>
      <p:pic>
        <p:nvPicPr>
          <p:cNvPr id="20" name="Kuvan paikkamerkki 19">
            <a:extLst>
              <a:ext uri="{FF2B5EF4-FFF2-40B4-BE49-F238E27FC236}">
                <a16:creationId xmlns:a16="http://schemas.microsoft.com/office/drawing/2014/main" id="{72D1E314-67F1-49E9-BFB0-F2C6C14AAEE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/>
        </p:blipFill>
        <p:spPr>
          <a:xfrm>
            <a:off x="8207485" y="1700808"/>
            <a:ext cx="1104000" cy="1104000"/>
          </a:xfrm>
        </p:spPr>
      </p:pic>
      <p:pic>
        <p:nvPicPr>
          <p:cNvPr id="34" name="Kuvan paikkamerkki 33" descr="Kuva, joka sisältää kohteen henkilö, mies, puku, poseeraaminen&#10;&#10;Kuvaus luotu automaattisesti">
            <a:extLst>
              <a:ext uri="{FF2B5EF4-FFF2-40B4-BE49-F238E27FC236}">
                <a16:creationId xmlns:a16="http://schemas.microsoft.com/office/drawing/2014/main" id="{64051177-272D-4D4C-887D-EB6DDCD911E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6724" r="8399" b="28562"/>
          <a:stretch/>
        </p:blipFill>
        <p:spPr>
          <a:xfrm>
            <a:off x="511764" y="3767500"/>
            <a:ext cx="1104000" cy="1104000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F6EDFA57-8405-4E1D-99B6-65E86E91DF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5542" y="3936827"/>
            <a:ext cx="2529439" cy="1963636"/>
          </a:xfrm>
        </p:spPr>
        <p:txBody>
          <a:bodyPr/>
          <a:lstStyle/>
          <a:p>
            <a:r>
              <a:rPr lang="fi-FI" sz="1333" dirty="0"/>
              <a:t>Johdannaissopimukset / OP Yrityspankki Oyj</a:t>
            </a:r>
          </a:p>
          <a:p>
            <a:r>
              <a:rPr lang="fi-FI" sz="1333" dirty="0"/>
              <a:t>Myyntipäällikkö</a:t>
            </a:r>
          </a:p>
          <a:p>
            <a:r>
              <a:rPr lang="fi-FI" sz="1333" dirty="0"/>
              <a:t>Sami Pietilä</a:t>
            </a:r>
          </a:p>
          <a:p>
            <a:r>
              <a:rPr lang="fi-FI" sz="1333" dirty="0"/>
              <a:t>010 252 1145</a:t>
            </a:r>
          </a:p>
          <a:p>
            <a:r>
              <a:rPr lang="fi-FI" sz="1333" dirty="0"/>
              <a:t>sami.pietila@op.fi</a:t>
            </a:r>
          </a:p>
          <a:p>
            <a:endParaRPr lang="fi-FI" sz="1867" dirty="0"/>
          </a:p>
        </p:txBody>
      </p:sp>
      <p:pic>
        <p:nvPicPr>
          <p:cNvPr id="22" name="Kuvan paikkamerkki 21">
            <a:extLst>
              <a:ext uri="{FF2B5EF4-FFF2-40B4-BE49-F238E27FC236}">
                <a16:creationId xmlns:a16="http://schemas.microsoft.com/office/drawing/2014/main" id="{A422AC46-CDDE-4B5F-A85D-2C37FBC1605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757" y="3791205"/>
            <a:ext cx="1104000" cy="1104000"/>
          </a:xfrm>
        </p:spPr>
      </p:pic>
      <p:pic>
        <p:nvPicPr>
          <p:cNvPr id="4" name="Kuvan paikkamerkki 42" descr="Kuva, joka sisältää kohteen henkilö, puku, mies, solmio&#10;&#10;Kuvaus luotu automaattisesti">
            <a:extLst>
              <a:ext uri="{FF2B5EF4-FFF2-40B4-BE49-F238E27FC236}">
                <a16:creationId xmlns:a16="http://schemas.microsoft.com/office/drawing/2014/main" id="{00AEA908-88E3-2EF2-5EEA-63F963DE5FC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512233" y="1701800"/>
            <a:ext cx="1102784" cy="1102784"/>
          </a:xfrm>
        </p:spPr>
      </p:pic>
      <p:pic>
        <p:nvPicPr>
          <p:cNvPr id="3" name="Kuvan paikkamerkki 19">
            <a:extLst>
              <a:ext uri="{FF2B5EF4-FFF2-40B4-BE49-F238E27FC236}">
                <a16:creationId xmlns:a16="http://schemas.microsoft.com/office/drawing/2014/main" id="{4560C862-3A0A-DB44-4A01-3CBCE9D35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7485" y="3767500"/>
            <a:ext cx="1104000" cy="1104000"/>
          </a:xfrm>
          <a:prstGeom prst="ellipse">
            <a:avLst/>
          </a:prstGeom>
          <a:solidFill>
            <a:srgbClr val="F0F0F0"/>
          </a:solidFill>
        </p:spPr>
      </p:pic>
      <p:sp>
        <p:nvSpPr>
          <p:cNvPr id="9" name="AutoShape 2" descr="Viitasalo Marjo">
            <a:extLst>
              <a:ext uri="{FF2B5EF4-FFF2-40B4-BE49-F238E27FC236}">
                <a16:creationId xmlns:a16="http://schemas.microsoft.com/office/drawing/2014/main" id="{103D27EC-0813-8B77-E9A5-68960D11C0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53186" y="3839721"/>
            <a:ext cx="2227049" cy="137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0D02EBC-3717-8210-C4D5-3A31BD6EDE39}"/>
              </a:ext>
            </a:extLst>
          </p:cNvPr>
          <p:cNvSpPr txBox="1"/>
          <p:nvPr/>
        </p:nvSpPr>
        <p:spPr>
          <a:xfrm>
            <a:off x="9453186" y="3830999"/>
            <a:ext cx="232502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30" dirty="0"/>
              <a:t>RS-palvelut</a:t>
            </a:r>
          </a:p>
          <a:p>
            <a:r>
              <a:rPr lang="fi-FI" sz="1330" dirty="0" err="1"/>
              <a:t>Asiakkkuusasiantuntija</a:t>
            </a:r>
            <a:endParaRPr lang="fi-FI" sz="1330" dirty="0"/>
          </a:p>
          <a:p>
            <a:r>
              <a:rPr lang="fi-FI" sz="1330" dirty="0"/>
              <a:t>Marjo Viitasalo</a:t>
            </a:r>
          </a:p>
          <a:p>
            <a:r>
              <a:rPr lang="fi-FI" sz="1330" dirty="0"/>
              <a:t>010 254 6277</a:t>
            </a:r>
          </a:p>
          <a:p>
            <a:r>
              <a:rPr lang="fi-FI" sz="1330" dirty="0"/>
              <a:t>marjo.viitasalo@op.fi</a:t>
            </a:r>
          </a:p>
        </p:txBody>
      </p:sp>
    </p:spTree>
    <p:extLst>
      <p:ext uri="{BB962C8B-B14F-4D97-AF65-F5344CB8AC3E}">
        <p14:creationId xmlns:p14="http://schemas.microsoft.com/office/powerpoint/2010/main" val="99298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83C2D5E-0FAB-4240-84CA-81F8C6E627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7395" y="1700810"/>
            <a:ext cx="2754436" cy="19636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Rahoitusyhtiöpalvelut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OP Yrityspankki Oyj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Rahoitusjohtaja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Mika Vornanen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010 254 6753, 0500 300 251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mika.vornanen@op.fi</a:t>
            </a:r>
          </a:p>
          <a:p>
            <a:endParaRPr lang="fi-FI" dirty="0"/>
          </a:p>
        </p:txBody>
      </p:sp>
      <p:pic>
        <p:nvPicPr>
          <p:cNvPr id="13" name="Kuvan paikkamerkki 12" descr="Kuva, joka sisältää kohteen henkilö, puku, mies, päällä pitäminen&#10;&#10;Kuvaus luotu automaattisesti">
            <a:extLst>
              <a:ext uri="{FF2B5EF4-FFF2-40B4-BE49-F238E27FC236}">
                <a16:creationId xmlns:a16="http://schemas.microsoft.com/office/drawing/2014/main" id="{4B1FA9E7-1688-49CE-9E3C-9220056DE16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5131" r="816" b="14869"/>
          <a:stretch/>
        </p:blipFill>
        <p:spPr>
          <a:xfrm>
            <a:off x="546155" y="3940433"/>
            <a:ext cx="1104000" cy="1104000"/>
          </a:xfrm>
        </p:spPr>
      </p:pic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B6AE95B4-271D-4F29-9660-22577A18C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91978" y="3947199"/>
            <a:ext cx="2529439" cy="1963636"/>
          </a:xfrm>
        </p:spPr>
        <p:txBody>
          <a:bodyPr/>
          <a:lstStyle/>
          <a:p>
            <a:r>
              <a:rPr lang="fi-FI" sz="1333" dirty="0"/>
              <a:t>Ilmarinen</a:t>
            </a:r>
          </a:p>
          <a:p>
            <a:r>
              <a:rPr lang="fi-FI" sz="1333" dirty="0"/>
              <a:t>Aluepäällikkö</a:t>
            </a:r>
          </a:p>
          <a:p>
            <a:r>
              <a:rPr lang="fi-FI" sz="1333" dirty="0"/>
              <a:t>Toni Savela       </a:t>
            </a:r>
          </a:p>
          <a:p>
            <a:r>
              <a:rPr lang="fi-FI" sz="1333" dirty="0"/>
              <a:t>050 368 9065</a:t>
            </a:r>
          </a:p>
          <a:p>
            <a:r>
              <a:rPr lang="fi-FI" sz="1333" dirty="0"/>
              <a:t>toni.savela@ilmarinen.fi</a:t>
            </a:r>
          </a:p>
          <a:p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2858707B-BCB9-4CF3-80B5-C16A94A17E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14287" y="1741882"/>
            <a:ext cx="2529439" cy="19636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OP-Henkivakuutus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Sijoituspäällikkö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Jussi Kujala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010 254 6155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Jussi.kujala@op.fi</a:t>
            </a:r>
          </a:p>
          <a:p>
            <a:endParaRPr lang="fi-FI" dirty="0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BA0ECA04-B436-4771-BFE8-B7035C1848C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66557" y="3881015"/>
            <a:ext cx="2873071" cy="196363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Henkilökohtaiset pankkiasiat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Asiakkuuspäällikkö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Tero Leppiniemi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010 254 6009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1333" dirty="0"/>
              <a:t>tero.leppiniemi@op.fi</a:t>
            </a:r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92F8AF62-A451-4ABC-824F-45BC029A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Laaja-alainen asiantuntemuksemme käytössäsi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09902B2A-E6E1-1B9A-39BE-45310296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23" y="1700809"/>
            <a:ext cx="1242816" cy="1216759"/>
          </a:xfrm>
          <a:prstGeom prst="rect">
            <a:avLst/>
          </a:prstGeom>
        </p:spPr>
      </p:pic>
      <p:pic>
        <p:nvPicPr>
          <p:cNvPr id="18" name="Kuvan paikkamerkki 17">
            <a:extLst>
              <a:ext uri="{FF2B5EF4-FFF2-40B4-BE49-F238E27FC236}">
                <a16:creationId xmlns:a16="http://schemas.microsoft.com/office/drawing/2014/main" id="{FB39D61B-2409-338F-1621-F321029211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8" b="11788"/>
          <a:stretch>
            <a:fillRect/>
          </a:stretch>
        </p:blipFill>
        <p:spPr>
          <a:xfrm>
            <a:off x="4290485" y="3941233"/>
            <a:ext cx="1104900" cy="1102784"/>
          </a:xfrm>
        </p:spPr>
      </p:pic>
      <p:pic>
        <p:nvPicPr>
          <p:cNvPr id="10" name="Kuvan paikkamerkki 9" descr="Kuva, joka sisältää kohteen Ihmisen kasvot, vaate, henkilö, pääosuma&#10;&#10;Kuvaus luotu automaattisesti">
            <a:extLst>
              <a:ext uri="{FF2B5EF4-FFF2-40B4-BE49-F238E27FC236}">
                <a16:creationId xmlns:a16="http://schemas.microsoft.com/office/drawing/2014/main" id="{2640FB60-5937-4BEC-B53D-159988BD8CE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013" y="1700213"/>
            <a:ext cx="1104900" cy="1104900"/>
          </a:xfrm>
        </p:spPr>
      </p:pic>
    </p:spTree>
    <p:extLst>
      <p:ext uri="{BB962C8B-B14F-4D97-AF65-F5344CB8AC3E}">
        <p14:creationId xmlns:p14="http://schemas.microsoft.com/office/powerpoint/2010/main" val="84245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1540E3-6ACE-A786-5547-201CEE01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3" y="503766"/>
            <a:ext cx="10681939" cy="1068935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Rakentamisen rahoittamisen tilanne Tampereen Seudun Osuuspankissa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6CE385-B513-EE5C-C1A3-0F63937BC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593" y="1661029"/>
            <a:ext cx="5280000" cy="4512000"/>
          </a:xfrm>
        </p:spPr>
        <p:txBody>
          <a:bodyPr/>
          <a:lstStyle/>
          <a:p>
            <a:r>
              <a:rPr lang="en-US" dirty="0" err="1"/>
              <a:t>Rakentamisen</a:t>
            </a:r>
            <a:r>
              <a:rPr lang="en-US" dirty="0"/>
              <a:t> </a:t>
            </a:r>
            <a:r>
              <a:rPr lang="en-US" dirty="0" err="1"/>
              <a:t>rahoittaminen</a:t>
            </a:r>
            <a:r>
              <a:rPr lang="en-US" dirty="0"/>
              <a:t> on </a:t>
            </a:r>
            <a:r>
              <a:rPr lang="en-US" dirty="0" err="1"/>
              <a:t>vuosien</a:t>
            </a:r>
            <a:r>
              <a:rPr lang="en-US" dirty="0"/>
              <a:t> 2023 ja 2024 </a:t>
            </a:r>
            <a:r>
              <a:rPr lang="en-US" dirty="0" err="1"/>
              <a:t>aikana</a:t>
            </a:r>
            <a:r>
              <a:rPr lang="en-US" dirty="0"/>
              <a:t> </a:t>
            </a:r>
            <a:r>
              <a:rPr lang="en-US" dirty="0" err="1"/>
              <a:t>hiljentynyt</a:t>
            </a:r>
            <a:r>
              <a:rPr lang="en-US" dirty="0"/>
              <a:t> </a:t>
            </a:r>
            <a:r>
              <a:rPr lang="en-US" dirty="0" err="1"/>
              <a:t>merkittävästi</a:t>
            </a:r>
            <a:endParaRPr lang="en-US" dirty="0"/>
          </a:p>
          <a:p>
            <a:r>
              <a:rPr lang="en-US" dirty="0" err="1"/>
              <a:t>Asuntolainojen</a:t>
            </a:r>
            <a:r>
              <a:rPr lang="en-US" dirty="0"/>
              <a:t> </a:t>
            </a:r>
            <a:r>
              <a:rPr lang="en-US" dirty="0" err="1"/>
              <a:t>kysyntä</a:t>
            </a:r>
            <a:r>
              <a:rPr lang="en-US" dirty="0"/>
              <a:t> on </a:t>
            </a:r>
            <a:r>
              <a:rPr lang="en-US" dirty="0" err="1"/>
              <a:t>jonkinverran</a:t>
            </a:r>
            <a:r>
              <a:rPr lang="en-US" dirty="0"/>
              <a:t> </a:t>
            </a:r>
            <a:r>
              <a:rPr lang="en-US" dirty="0" err="1"/>
              <a:t>laskenut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kysyntää</a:t>
            </a:r>
            <a:r>
              <a:rPr lang="en-US" dirty="0"/>
              <a:t> </a:t>
            </a:r>
            <a:r>
              <a:rPr lang="en-US" dirty="0" err="1"/>
              <a:t>silti</a:t>
            </a:r>
            <a:r>
              <a:rPr lang="en-US" dirty="0"/>
              <a:t> </a:t>
            </a:r>
            <a:r>
              <a:rPr lang="en-US" dirty="0" err="1"/>
              <a:t>riittää</a:t>
            </a:r>
            <a:endParaRPr lang="en-US" dirty="0"/>
          </a:p>
          <a:p>
            <a:r>
              <a:rPr lang="en-US" dirty="0" err="1"/>
              <a:t>Uusien</a:t>
            </a:r>
            <a:r>
              <a:rPr lang="en-US" dirty="0"/>
              <a:t> </a:t>
            </a:r>
            <a:r>
              <a:rPr lang="en-US" dirty="0" err="1"/>
              <a:t>asuntojen</a:t>
            </a:r>
            <a:r>
              <a:rPr lang="en-US" dirty="0"/>
              <a:t> </a:t>
            </a:r>
            <a:r>
              <a:rPr lang="en-US" dirty="0" err="1"/>
              <a:t>asuntokaupassa</a:t>
            </a:r>
            <a:r>
              <a:rPr lang="en-US" dirty="0"/>
              <a:t> </a:t>
            </a:r>
            <a:r>
              <a:rPr lang="en-US" dirty="0" err="1"/>
              <a:t>pientä</a:t>
            </a:r>
            <a:r>
              <a:rPr lang="en-US" dirty="0"/>
              <a:t> </a:t>
            </a:r>
            <a:r>
              <a:rPr lang="en-US" dirty="0" err="1"/>
              <a:t>valoa</a:t>
            </a:r>
            <a:r>
              <a:rPr lang="en-US" dirty="0"/>
              <a:t> </a:t>
            </a:r>
            <a:r>
              <a:rPr lang="en-US" dirty="0" err="1"/>
              <a:t>tunnelin</a:t>
            </a:r>
            <a:r>
              <a:rPr lang="en-US" dirty="0"/>
              <a:t> </a:t>
            </a:r>
            <a:r>
              <a:rPr lang="en-US" dirty="0" err="1"/>
              <a:t>päässä</a:t>
            </a:r>
            <a:r>
              <a:rPr lang="en-US" dirty="0"/>
              <a:t>. </a:t>
            </a:r>
            <a:r>
              <a:rPr lang="en-US" dirty="0" err="1"/>
              <a:t>Edelleen</a:t>
            </a:r>
            <a:r>
              <a:rPr lang="en-US" dirty="0"/>
              <a:t> </a:t>
            </a:r>
            <a:r>
              <a:rPr lang="en-US" dirty="0" err="1"/>
              <a:t>kuitenkin</a:t>
            </a:r>
            <a:r>
              <a:rPr lang="en-US" dirty="0"/>
              <a:t> on </a:t>
            </a:r>
            <a:r>
              <a:rPr lang="en-US" dirty="0" err="1"/>
              <a:t>valitettavan</a:t>
            </a:r>
            <a:r>
              <a:rPr lang="en-US" dirty="0"/>
              <a:t> </a:t>
            </a:r>
            <a:r>
              <a:rPr lang="en-US" dirty="0" err="1"/>
              <a:t>hiljaista</a:t>
            </a:r>
            <a:endParaRPr lang="en-US" dirty="0"/>
          </a:p>
          <a:p>
            <a:r>
              <a:rPr lang="en-US" dirty="0" err="1"/>
              <a:t>Käytettyjä</a:t>
            </a:r>
            <a:r>
              <a:rPr lang="en-US" dirty="0"/>
              <a:t> </a:t>
            </a:r>
            <a:r>
              <a:rPr lang="en-US" dirty="0" err="1"/>
              <a:t>asuntoja</a:t>
            </a:r>
            <a:r>
              <a:rPr lang="en-US" dirty="0"/>
              <a:t> </a:t>
            </a:r>
            <a:r>
              <a:rPr lang="en-US" dirty="0" err="1"/>
              <a:t>sopivassa</a:t>
            </a:r>
            <a:r>
              <a:rPr lang="en-US" dirty="0"/>
              <a:t> </a:t>
            </a:r>
            <a:r>
              <a:rPr lang="en-US" dirty="0" err="1"/>
              <a:t>segmentissä</a:t>
            </a:r>
            <a:r>
              <a:rPr lang="en-US" dirty="0"/>
              <a:t> on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vähän</a:t>
            </a:r>
            <a:r>
              <a:rPr lang="en-US" dirty="0"/>
              <a:t> </a:t>
            </a:r>
            <a:r>
              <a:rPr lang="en-US" dirty="0" err="1"/>
              <a:t>tarjolla</a:t>
            </a:r>
            <a:endParaRPr lang="en-US" dirty="0"/>
          </a:p>
          <a:p>
            <a:r>
              <a:rPr lang="en-US" dirty="0" err="1"/>
              <a:t>Uuden</a:t>
            </a:r>
            <a:r>
              <a:rPr lang="en-US" dirty="0"/>
              <a:t> ja </a:t>
            </a:r>
            <a:r>
              <a:rPr lang="en-US" dirty="0" err="1"/>
              <a:t>käytetyn</a:t>
            </a:r>
            <a:r>
              <a:rPr lang="en-US" dirty="0"/>
              <a:t> </a:t>
            </a:r>
            <a:r>
              <a:rPr lang="en-US" dirty="0" err="1"/>
              <a:t>asunnon</a:t>
            </a:r>
            <a:r>
              <a:rPr lang="en-US" dirty="0"/>
              <a:t> </a:t>
            </a:r>
            <a:r>
              <a:rPr lang="en-US" dirty="0" err="1"/>
              <a:t>hintaero</a:t>
            </a:r>
            <a:r>
              <a:rPr lang="en-US" dirty="0"/>
              <a:t> </a:t>
            </a:r>
            <a:r>
              <a:rPr lang="en-US" dirty="0" err="1"/>
              <a:t>suuri</a:t>
            </a:r>
            <a:endParaRPr lang="en-US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182F35E-4F3B-F640-59F0-341BED2A5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888" y="2328108"/>
            <a:ext cx="5280000" cy="3177842"/>
          </a:xfrm>
          <a:prstGeom prst="rect">
            <a:avLst/>
          </a:prstGeom>
          <a:noFill/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644C081-4D00-887D-750F-CE048908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noProof="0"/>
              <a:t>© OP Ryhmä / OP-Luottamuksellinen</a:t>
            </a:r>
          </a:p>
        </p:txBody>
      </p:sp>
    </p:spTree>
    <p:extLst>
      <p:ext uri="{BB962C8B-B14F-4D97-AF65-F5344CB8AC3E}">
        <p14:creationId xmlns:p14="http://schemas.microsoft.com/office/powerpoint/2010/main" val="357708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kuvakaappaus&#10;&#10;Kuvaus luotu automaattisesti">
            <a:extLst>
              <a:ext uri="{FF2B5EF4-FFF2-40B4-BE49-F238E27FC236}">
                <a16:creationId xmlns:a16="http://schemas.microsoft.com/office/drawing/2014/main" id="{AF35DEB1-325E-0DA9-95A8-AD43204E9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47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BBBAFB-D34D-8796-710D-38AF1EFD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10" y="495610"/>
            <a:ext cx="10696079" cy="1077093"/>
          </a:xfrm>
        </p:spPr>
        <p:txBody>
          <a:bodyPr anchor="t">
            <a:normAutofit fontScale="90000"/>
          </a:bodyPr>
          <a:lstStyle/>
          <a:p>
            <a:r>
              <a:rPr lang="fi-FI" dirty="0"/>
              <a:t>RS-rahoituksen yleisiä ehtoja Tampereen Seudun Osuuspankissa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BBDB983-1932-15B1-FF32-BB207E526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759" y="6356352"/>
            <a:ext cx="2400000" cy="31417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 noProof="0"/>
              <a:t>© OP Ryhmä / OP-Luottamuksellinen</a:t>
            </a:r>
          </a:p>
        </p:txBody>
      </p:sp>
      <p:graphicFrame>
        <p:nvGraphicFramePr>
          <p:cNvPr id="6" name="Sisällön paikkamerkki 3">
            <a:extLst>
              <a:ext uri="{FF2B5EF4-FFF2-40B4-BE49-F238E27FC236}">
                <a16:creationId xmlns:a16="http://schemas.microsoft.com/office/drawing/2014/main" id="{1633C8A9-C3E4-0F4C-C508-A1D353C21D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276086"/>
              </p:ext>
            </p:extLst>
          </p:nvPr>
        </p:nvGraphicFramePr>
        <p:xfrm>
          <a:off x="520908" y="1662124"/>
          <a:ext cx="10672795" cy="4535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36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1BAA2-72C6-4DD8-B250-FCF89F29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OP Ryhmä / OP-Luottamuksellinen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14CD3-5EF7-4C32-A3D2-30BEBE39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1867" u="sng" dirty="0" err="1"/>
              <a:t>OP:n</a:t>
            </a:r>
            <a:r>
              <a:rPr lang="fi-FI" sz="1867" u="sng" dirty="0"/>
              <a:t> ennuste</a:t>
            </a:r>
            <a:br>
              <a:rPr lang="fi-FI" dirty="0"/>
            </a:br>
            <a:r>
              <a:rPr lang="fi-FI" dirty="0"/>
              <a:t>Korkoennuste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2C0CE4-0C62-2669-5D15-8DCC168BF22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027768" y="2099734"/>
          <a:ext cx="7812617" cy="339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2" imgW="4739563" imgH="2057400" progId="Excel.SheetMacroEnabled.12">
                  <p:link updateAutomatic="1"/>
                </p:oleObj>
              </mc:Choice>
              <mc:Fallback>
                <p:oleObj name="Macro-Enabled Worksheet" r:id="rId2" imgW="4739563" imgH="2057400" progId="Excel.SheetMacroEnabled.12">
                  <p:link updateAutomatic="1"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302C0CE4-0C62-2669-5D15-8DCC168BF2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27768" y="2099734"/>
                        <a:ext cx="7812617" cy="339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849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olar cell&#10;&#10;Description automatically generated">
            <a:extLst>
              <a:ext uri="{FF2B5EF4-FFF2-40B4-BE49-F238E27FC236}">
                <a16:creationId xmlns:a16="http://schemas.microsoft.com/office/drawing/2014/main" id="{B8ACE1FD-621F-4E72-ADAA-A8CB0D59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r="18240" b="-1"/>
          <a:stretch/>
        </p:blipFill>
        <p:spPr>
          <a:xfrm>
            <a:off x="6786880" y="0"/>
            <a:ext cx="5405120" cy="685800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2AF90-FF63-C24F-B2CA-BBB089F513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09585">
              <a:defRPr/>
            </a:pPr>
            <a:r>
              <a:rPr lang="fi-FI">
                <a:solidFill>
                  <a:srgbClr val="545454"/>
                </a:solidFill>
              </a:rPr>
              <a:t>© OP Ryhmä / OP-Luottamuksellinen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90DD0ED-8C8A-AF49-A269-9584B9A1C4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21FDB05-4920-BEEC-E9D5-B41E36735CD2}"/>
              </a:ext>
            </a:extLst>
          </p:cNvPr>
          <p:cNvSpPr txBox="1">
            <a:spLocks/>
          </p:cNvSpPr>
          <p:nvPr/>
        </p:nvSpPr>
        <p:spPr>
          <a:xfrm>
            <a:off x="514756" y="1433590"/>
            <a:ext cx="5736064" cy="4922761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269875" indent="-2698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1pPr>
            <a:lvl2pPr marL="539750" indent="-2698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2pPr>
            <a:lvl3pPr marL="8064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3pPr>
            <a:lvl4pPr marL="107950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4pPr>
            <a:lvl5pPr marL="13462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5pPr>
            <a:lvl6pPr marL="16129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6pPr>
            <a:lvl7pPr marL="1885950" indent="-2730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7pPr>
            <a:lvl8pPr marL="21526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8pPr>
            <a:lvl9pPr marL="241935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Clr>
                <a:srgbClr val="E45700"/>
              </a:buClr>
              <a:buNone/>
              <a:defRPr/>
            </a:pPr>
            <a:r>
              <a:rPr lang="fi-FI" sz="1600" spc="-67" dirty="0">
                <a:solidFill>
                  <a:srgbClr val="E45700"/>
                </a:solidFill>
                <a:latin typeface="OP Chevin Pro Light"/>
              </a:rPr>
              <a:t>Vihreä laina sopii uudisrakentamiseen, jos jokin seuraavista kriteereistä täyttyy:</a:t>
            </a:r>
          </a:p>
          <a:p>
            <a:pPr marL="719649" lvl="1" indent="-359824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600" spc="-67" dirty="0">
                <a:solidFill>
                  <a:srgbClr val="545454"/>
                </a:solidFill>
                <a:latin typeface="OP Chevin Pro Light"/>
              </a:rPr>
              <a:t>Rakennukset, jotka ovat saaneet tai tulevat saamaan jonkin seuraavista sertifikaateista:</a:t>
            </a:r>
          </a:p>
          <a:p>
            <a:pPr marL="1075240" lvl="2" indent="-355591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LEED "Gold" tai "Platinum"</a:t>
            </a:r>
            <a:endParaRPr lang="fi-FI" sz="1333" spc="-67" dirty="0">
              <a:solidFill>
                <a:srgbClr val="545454"/>
              </a:solidFill>
            </a:endParaRPr>
          </a:p>
          <a:p>
            <a:pPr marL="1075240" lvl="2" indent="-355591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BREEAM ”</a:t>
            </a:r>
            <a:r>
              <a:rPr lang="fi-FI" sz="1333" spc="-67" dirty="0" err="1">
                <a:solidFill>
                  <a:srgbClr val="545454"/>
                </a:solidFill>
                <a:latin typeface="OP Chevin Pro Light"/>
              </a:rPr>
              <a:t>Excellent</a:t>
            </a: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" tai "</a:t>
            </a:r>
            <a:r>
              <a:rPr lang="fi-FI" sz="1333" spc="-67" dirty="0" err="1">
                <a:solidFill>
                  <a:srgbClr val="545454"/>
                </a:solidFill>
                <a:latin typeface="OP Chevin Pro Light"/>
              </a:rPr>
              <a:t>Outstanding</a:t>
            </a: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"</a:t>
            </a:r>
          </a:p>
          <a:p>
            <a:pPr marL="1075240" lvl="2" indent="-355591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Pohjoismainen Joutsenmerkki</a:t>
            </a:r>
          </a:p>
          <a:p>
            <a:pPr marL="1075240" lvl="2" indent="-355591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EDGE</a:t>
            </a:r>
          </a:p>
          <a:p>
            <a:pPr marL="1075240" lvl="2" indent="-355591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RTS vähintään 3 tähteä</a:t>
            </a:r>
          </a:p>
          <a:p>
            <a:pPr marL="719649" lvl="2" indent="0" defTabSz="914377">
              <a:spcBef>
                <a:spcPts val="500"/>
              </a:spcBef>
              <a:buClr>
                <a:srgbClr val="E45700"/>
              </a:buClr>
              <a:buNone/>
              <a:defRPr/>
            </a:pPr>
            <a:endParaRPr lang="fi-FI" sz="1333" spc="-67" dirty="0">
              <a:solidFill>
                <a:srgbClr val="545454"/>
              </a:solidFill>
              <a:latin typeface="OP Chevin Pro Light"/>
            </a:endParaRPr>
          </a:p>
          <a:p>
            <a:pPr marL="719649" lvl="1" indent="-359824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600" spc="-67" dirty="0">
                <a:solidFill>
                  <a:srgbClr val="545454"/>
                </a:solidFill>
                <a:latin typeface="OP Chevin Pro Light"/>
              </a:rPr>
              <a:t>Rakennukset, joiden energiatodistuksen mukainen E-luku on vähintään 10%  alhaisempi kuin kynnysarvo, joka on asetettu EU:n nollaenergiarakennuksia koskevissa </a:t>
            </a:r>
            <a:r>
              <a:rPr lang="fi-FI" sz="1600" spc="-67" dirty="0">
                <a:solidFill>
                  <a:srgbClr val="545454"/>
                </a:solidFill>
                <a:latin typeface="OP Chevin Pro Light"/>
                <a:hlinkClick r:id="rId4"/>
              </a:rPr>
              <a:t>vaatimuksissa</a:t>
            </a:r>
            <a:r>
              <a:rPr lang="fi-FI" sz="1600" spc="-67" dirty="0">
                <a:solidFill>
                  <a:srgbClr val="545454"/>
                </a:solidFill>
                <a:latin typeface="OP Chevin Pro Light"/>
              </a:rPr>
              <a:t>. </a:t>
            </a:r>
          </a:p>
          <a:p>
            <a:pPr marL="1075240" lvl="2" indent="-359824" defTabSz="914377">
              <a:spcBef>
                <a:spcPts val="500"/>
              </a:spcBef>
              <a:buClr>
                <a:srgbClr val="E45700"/>
              </a:buClr>
              <a:defRPr/>
            </a:pPr>
            <a:r>
              <a:rPr lang="fi-FI" sz="1333" spc="-67" dirty="0">
                <a:solidFill>
                  <a:srgbClr val="545454"/>
                </a:solidFill>
                <a:latin typeface="OP Chevin Pro Light"/>
              </a:rPr>
              <a:t>yli 5 000 m2 olevien rakennusten osalta lisäksi ilmatiiviys ja lämmönpitävyys testattava ja poikkeavuuden ilmoitettava, sekä rakentamisen hiilijalanjälki laskettava ja dokumentoitava pankille pyynnöstä.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EB2E71-0BF4-5BC3-9D14-134F2E43F6DF}"/>
              </a:ext>
            </a:extLst>
          </p:cNvPr>
          <p:cNvSpPr txBox="1">
            <a:spLocks/>
          </p:cNvSpPr>
          <p:nvPr/>
        </p:nvSpPr>
        <p:spPr>
          <a:xfrm>
            <a:off x="514757" y="584338"/>
            <a:ext cx="5832825" cy="116705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fi-FI" sz="3333" spc="-67" dirty="0">
                <a:solidFill>
                  <a:srgbClr val="545454"/>
                </a:solidFill>
                <a:latin typeface="OP Chevin Pro Light"/>
              </a:rPr>
              <a:t>Vihreä laina uudisrakentamiseen</a:t>
            </a:r>
          </a:p>
        </p:txBody>
      </p:sp>
    </p:spTree>
    <p:extLst>
      <p:ext uri="{BB962C8B-B14F-4D97-AF65-F5344CB8AC3E}">
        <p14:creationId xmlns:p14="http://schemas.microsoft.com/office/powerpoint/2010/main" val="712410630"/>
      </p:ext>
    </p:extLst>
  </p:cSld>
  <p:clrMapOvr>
    <a:masterClrMapping/>
  </p:clrMapOvr>
</p:sld>
</file>

<file path=ppt/theme/theme1.xml><?xml version="1.0" encoding="utf-8"?>
<a:theme xmlns:a="http://schemas.openxmlformats.org/drawingml/2006/main" name="1_OP">
  <a:themeElements>
    <a:clrScheme name="OP 2020 colors">
      <a:dk1>
        <a:srgbClr val="545454"/>
      </a:dk1>
      <a:lt1>
        <a:srgbClr val="FFFFFF"/>
      </a:lt1>
      <a:dk2>
        <a:srgbClr val="323232"/>
      </a:dk2>
      <a:lt2>
        <a:srgbClr val="DCDCDC"/>
      </a:lt2>
      <a:accent1>
        <a:srgbClr val="E45700"/>
      </a:accent1>
      <a:accent2>
        <a:srgbClr val="969696"/>
      </a:accent2>
      <a:accent3>
        <a:srgbClr val="BEBEBE"/>
      </a:accent3>
      <a:accent4>
        <a:srgbClr val="6E6E6E"/>
      </a:accent4>
      <a:accent5>
        <a:srgbClr val="D70000"/>
      </a:accent5>
      <a:accent6>
        <a:srgbClr val="FFC437"/>
      </a:accent6>
      <a:hlink>
        <a:srgbClr val="545454"/>
      </a:hlink>
      <a:folHlink>
        <a:srgbClr val="545454"/>
      </a:folHlink>
    </a:clrScheme>
    <a:fontScheme name="OP">
      <a:majorFont>
        <a:latin typeface="OP Chevin Pro Light"/>
        <a:ea typeface=""/>
        <a:cs typeface=""/>
      </a:majorFont>
      <a:minorFont>
        <a:latin typeface="OP Chevin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Tumman harmaa">
      <a:srgbClr val="323232"/>
    </a:custClr>
    <a:custClr name="Musta">
      <a:srgbClr val="141414"/>
    </a:custClr>
    <a:custClr name="Tumma oranssi">
      <a:srgbClr val="CC4E00"/>
    </a:custClr>
    <a:custClr name="Logo-oranssi">
      <a:srgbClr val="FF6A10"/>
    </a:custClr>
    <a:custClr name="Vaalea oranssi">
      <a:srgbClr val="F15C00"/>
    </a:custClr>
    <a:custClr name="Keltainen">
      <a:srgbClr val="FFC437"/>
    </a:custClr>
    <a:custClr name="Vihreä">
      <a:srgbClr val="006E4B"/>
    </a:custClr>
    <a:custClr name="Sininen">
      <a:srgbClr val="45B2FF"/>
    </a:custClr>
    <a:custClr name="Pinkki">
      <a:srgbClr val="FF32D2"/>
    </a:custClr>
    <a:custClr name="Lila">
      <a:srgbClr val="6500A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01_PP-mallipohja_FI_OP-Ryhmä.potx" id="{0340E8E9-23F0-42B9-BCB3-D5F202F8DC13}" vid="{D428FCAA-6808-4905-9130-70A3F4A73CC8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597</Words>
  <Application>Microsoft Office PowerPoint</Application>
  <PresentationFormat>Laajakuva</PresentationFormat>
  <Paragraphs>127</Paragraphs>
  <Slides>12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Linkit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7" baseType="lpstr">
      <vt:lpstr>Arial</vt:lpstr>
      <vt:lpstr>Calibri</vt:lpstr>
      <vt:lpstr>OP Chevin Pro Light</vt:lpstr>
      <vt:lpstr>1_OP</vt:lpstr>
      <vt:lpstr>file:///\\srrk005\analyysit\ANALYYSI\Ennusteet_uusi.xlsm!Korot%20Euro%20ja%20USA!Korkoennuste_EUR_fin</vt:lpstr>
      <vt:lpstr>OP Tampere</vt:lpstr>
      <vt:lpstr>OP Tampereen avainlukuja</vt:lpstr>
      <vt:lpstr>Laaja-alainen asiantuntemuksemme käytössäsi</vt:lpstr>
      <vt:lpstr>Laaja-alainen asiantuntemuksemme käytössäsi</vt:lpstr>
      <vt:lpstr>Rakentamisen rahoittamisen tilanne Tampereen Seudun Osuuspankissa</vt:lpstr>
      <vt:lpstr>PowerPoint-esitys</vt:lpstr>
      <vt:lpstr>RS-rahoituksen yleisiä ehtoja Tampereen Seudun Osuuspankissa</vt:lpstr>
      <vt:lpstr>OP:n ennuste Korkoennuste</vt:lpstr>
      <vt:lpstr>PowerPoint-esitys</vt:lpstr>
      <vt:lpstr>PowerPoint-esitys</vt:lpstr>
      <vt:lpstr>PowerPoint-esitys</vt:lpstr>
      <vt:lpstr>Kiitos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Tuominen Oskari</dc:creator>
  <cp:lastModifiedBy>Tuominen Oskari</cp:lastModifiedBy>
  <cp:revision>6</cp:revision>
  <dcterms:created xsi:type="dcterms:W3CDTF">2024-04-22T08:00:22Z</dcterms:created>
  <dcterms:modified xsi:type="dcterms:W3CDTF">2024-04-22T14:20:28Z</dcterms:modified>
</cp:coreProperties>
</file>