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7"/>
  </p:notesMasterIdLst>
  <p:sldIdLst>
    <p:sldId id="258" r:id="rId5"/>
    <p:sldId id="257" r:id="rId6"/>
    <p:sldId id="271" r:id="rId7"/>
    <p:sldId id="275" r:id="rId8"/>
    <p:sldId id="1014" r:id="rId9"/>
    <p:sldId id="259" r:id="rId10"/>
    <p:sldId id="1015" r:id="rId11"/>
    <p:sldId id="1017" r:id="rId12"/>
    <p:sldId id="1018" r:id="rId13"/>
    <p:sldId id="272" r:id="rId14"/>
    <p:sldId id="2355" r:id="rId15"/>
    <p:sldId id="266" r:id="rId1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9A"/>
    <a:srgbClr val="35776A"/>
    <a:srgbClr val="80C3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456"/>
  </p:normalViewPr>
  <p:slideViewPr>
    <p:cSldViewPr snapToGrid="0">
      <p:cViewPr varScale="1">
        <p:scale>
          <a:sx n="113" d="100"/>
          <a:sy n="113" d="100"/>
        </p:scale>
        <p:origin x="510"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57448-876D-C64B-8CFC-A9B1162EE523}" type="datetimeFigureOut">
              <a:rPr lang="fi-FI" smtClean="0"/>
              <a:t>18.4.2024</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344BE-C18C-824C-83EC-C1DB7C162900}" type="slidenum">
              <a:rPr lang="fi-FI" smtClean="0"/>
              <a:t>‹#›</a:t>
            </a:fld>
            <a:endParaRPr lang="fi-FI"/>
          </a:p>
        </p:txBody>
      </p:sp>
    </p:spTree>
    <p:extLst>
      <p:ext uri="{BB962C8B-B14F-4D97-AF65-F5344CB8AC3E}">
        <p14:creationId xmlns:p14="http://schemas.microsoft.com/office/powerpoint/2010/main" val="196979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1CBE35B3-403A-44FF-9A48-76265160266E}" type="slidenum">
              <a:rPr lang="fi-FI" smtClean="0"/>
              <a:t>4</a:t>
            </a:fld>
            <a:endParaRPr lang="fi-FI"/>
          </a:p>
        </p:txBody>
      </p:sp>
    </p:spTree>
    <p:extLst>
      <p:ext uri="{BB962C8B-B14F-4D97-AF65-F5344CB8AC3E}">
        <p14:creationId xmlns:p14="http://schemas.microsoft.com/office/powerpoint/2010/main" val="2632136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600" b="1" dirty="0"/>
              <a:t>Toiminnallinen kokonaisuus, jossa asuminen, työpaikat eikä vapaa-aika tunne kuntarajoja. </a:t>
            </a:r>
          </a:p>
          <a:p>
            <a:r>
              <a:rPr lang="fi-FI" sz="1600" b="1" dirty="0"/>
              <a:t>Seutuyhteistyö on puolestaan tarina siitä, kuinka 15 vuoden aikana kahdeksasta itsellisestä kunnasta tuli yhdessä Suomen 2. kasvukeskus, imagojohtaja ja rohkea uudistuja, </a:t>
            </a:r>
          </a:p>
          <a:p>
            <a:r>
              <a:rPr lang="fi-FI" sz="1600" b="1" dirty="0"/>
              <a:t>Meistä tuli myös valtion sopimuskumppani. </a:t>
            </a:r>
          </a:p>
          <a:p>
            <a:r>
              <a:rPr lang="fi-FI" sz="1600" b="1" dirty="0"/>
              <a:t>Tarina siitä kuinka jätimme Turun seudun taakse ja lähenimme monella tavalla Helsingin seutua, nousimme raiteille ja kasvoimme ylöspäin ja rakensimme uusia alueita kuntarajoille. Saimme myös tärkeitä kunnallisia palveluita toimimaan yli kuntarajojen!  </a:t>
            </a:r>
          </a:p>
          <a:p>
            <a:r>
              <a:rPr lang="fi-FI" sz="1600" b="1" dirty="0"/>
              <a:t>Miettikääpä mitä oli 15 vuotta sitten: 8 erillistä tarinaa, keskinäistä kilpailua investoinneista ja kauppapaikoista, 8 erillistä strategiaa, korkeat kuntarajat ja autokaupunki.</a:t>
            </a:r>
          </a:p>
          <a:p>
            <a:r>
              <a:rPr lang="fi-FI" sz="1600" b="1" dirty="0"/>
              <a:t>Meillä on edelleen kuntarajat, mutta toimimme rajattomasti! </a:t>
            </a:r>
            <a:endParaRPr lang="fi-FI" sz="1600"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D0C8B-0F2F-4B63-8BD5-80DEEE2D294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492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t>Vakiintuneet ja vapaaehtoiset</a:t>
            </a:r>
          </a:p>
        </p:txBody>
      </p:sp>
      <p:sp>
        <p:nvSpPr>
          <p:cNvPr id="4" name="Dian numeron paikkamerkki 3"/>
          <p:cNvSpPr>
            <a:spLocks noGrp="1"/>
          </p:cNvSpPr>
          <p:nvPr>
            <p:ph type="sldNum" sz="quarter" idx="10"/>
          </p:nvPr>
        </p:nvSpPr>
        <p:spPr/>
        <p:txBody>
          <a:bodyPr/>
          <a:lstStyle/>
          <a:p>
            <a:fld id="{804D0C8B-0F2F-4B63-8BD5-80DEEE2D2941}" type="slidenum">
              <a:rPr lang="fi-FI" smtClean="0"/>
              <a:t>8</a:t>
            </a:fld>
            <a:endParaRPr lang="fi-FI"/>
          </a:p>
        </p:txBody>
      </p:sp>
    </p:spTree>
    <p:extLst>
      <p:ext uri="{BB962C8B-B14F-4D97-AF65-F5344CB8AC3E}">
        <p14:creationId xmlns:p14="http://schemas.microsoft.com/office/powerpoint/2010/main" val="1420657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_sin">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0" y="0"/>
            <a:ext cx="12192000"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lvl1pPr>
          </a:lstStyle>
          <a:p>
            <a:endParaRPr lang="fi-FI" dirty="0"/>
          </a:p>
        </p:txBody>
      </p:sp>
      <p:sp>
        <p:nvSpPr>
          <p:cNvPr id="7" name="Text Placeholder 9">
            <a:extLst>
              <a:ext uri="{FF2B5EF4-FFF2-40B4-BE49-F238E27FC236}">
                <a16:creationId xmlns:a16="http://schemas.microsoft.com/office/drawing/2014/main" id="{A9BAA004-90E8-F546-D877-60773DF1E0B1}"/>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7000">
                <a:schemeClr val="tx2"/>
              </a:gs>
            </a:gsLst>
            <a:lin ang="5400000" scaled="1"/>
          </a:gradFill>
        </p:spPr>
        <p:txBody>
          <a:bodyPr/>
          <a:lstStyle>
            <a:lvl1pPr marL="0" indent="0">
              <a:buNone/>
              <a:defRPr/>
            </a:lvl1pPr>
          </a:lstStyle>
          <a:p>
            <a:pPr lvl="0"/>
            <a:r>
              <a:rPr lang="fi-FI" dirty="0"/>
              <a:t>  </a:t>
            </a:r>
          </a:p>
        </p:txBody>
      </p:sp>
      <p:sp>
        <p:nvSpPr>
          <p:cNvPr id="10" name="Text Placeholder 6">
            <a:extLst>
              <a:ext uri="{FF2B5EF4-FFF2-40B4-BE49-F238E27FC236}">
                <a16:creationId xmlns:a16="http://schemas.microsoft.com/office/drawing/2014/main" id="{E605D21C-5D63-AC47-8157-4664B81ABD35}"/>
              </a:ext>
            </a:extLst>
          </p:cNvPr>
          <p:cNvSpPr>
            <a:spLocks noGrp="1"/>
          </p:cNvSpPr>
          <p:nvPr>
            <p:ph type="body" sz="quarter" idx="18" hasCustomPrompt="1"/>
          </p:nvPr>
        </p:nvSpPr>
        <p:spPr>
          <a:xfrm rot="16200000">
            <a:off x="11267548" y="5935043"/>
            <a:ext cx="1639733"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dirty="0">
                <a:effectLst/>
                <a:latin typeface="Poppins" pitchFamily="2" charset="77"/>
              </a:rPr>
              <a:t>©</a:t>
            </a:r>
            <a:r>
              <a:rPr lang="en-GB" dirty="0"/>
              <a:t>Visit Tampere, Laura </a:t>
            </a:r>
            <a:r>
              <a:rPr lang="en-GB" dirty="0" err="1"/>
              <a:t>Vanzo</a:t>
            </a:r>
            <a:endParaRPr lang="en-GB" dirty="0"/>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fi-FI" dirty="0"/>
          </a:p>
        </p:txBody>
      </p:sp>
      <p:pic>
        <p:nvPicPr>
          <p:cNvPr id="8" name="Picture 7" descr="A circular logo with lines in it&#10;&#10;Description automatically generated">
            <a:extLst>
              <a:ext uri="{FF2B5EF4-FFF2-40B4-BE49-F238E27FC236}">
                <a16:creationId xmlns:a16="http://schemas.microsoft.com/office/drawing/2014/main" id="{AA6DF30D-AFC1-270E-F32C-27EA6B30B683}"/>
              </a:ext>
            </a:extLst>
          </p:cNvPr>
          <p:cNvPicPr>
            <a:picLocks noChangeAspect="1"/>
          </p:cNvPicPr>
          <p:nvPr userDrawn="1"/>
        </p:nvPicPr>
        <p:blipFill rotWithShape="1">
          <a:blip r:embed="rId3">
            <a:alphaModFix amt="40000"/>
            <a:extLst>
              <a:ext uri="{28A0092B-C50C-407E-A947-70E740481C1C}">
                <a14:useLocalDpi xmlns:a14="http://schemas.microsoft.com/office/drawing/2010/main"/>
              </a:ext>
            </a:extLst>
          </a:blip>
          <a:srcRect l="50000" t="-650" b="650"/>
          <a:stretch/>
        </p:blipFill>
        <p:spPr>
          <a:xfrm>
            <a:off x="0" y="592225"/>
            <a:ext cx="2800350" cy="5600700"/>
          </a:xfrm>
          <a:prstGeom prst="rect">
            <a:avLst/>
          </a:prstGeom>
        </p:spPr>
      </p:pic>
      <p:sp>
        <p:nvSpPr>
          <p:cNvPr id="4" name="SmartArt Placeholder 9">
            <a:extLst>
              <a:ext uri="{FF2B5EF4-FFF2-40B4-BE49-F238E27FC236}">
                <a16:creationId xmlns:a16="http://schemas.microsoft.com/office/drawing/2014/main" id="{681098C0-1BFB-3FE4-1E8C-FCB57702800C}"/>
              </a:ext>
            </a:extLst>
          </p:cNvPr>
          <p:cNvSpPr>
            <a:spLocks noGrp="1"/>
          </p:cNvSpPr>
          <p:nvPr>
            <p:ph type="dgm" sz="quarter" idx="11" hasCustomPrompt="1"/>
          </p:nvPr>
        </p:nvSpPr>
        <p:spPr>
          <a:xfrm>
            <a:off x="6774107" y="551508"/>
            <a:ext cx="4657952" cy="1139267"/>
          </a:xfrm>
          <a:blipFill>
            <a:blip r:embed="rId4">
              <a:extLst>
                <a:ext uri="{28A0092B-C50C-407E-A947-70E740481C1C}">
                  <a14:useLocalDpi xmlns:a14="http://schemas.microsoft.com/office/drawing/2010/main"/>
                </a:ext>
              </a:extLst>
            </a:blip>
            <a:srcRect/>
            <a:stretch>
              <a:fillRect t="-38" b="-38"/>
            </a:stretch>
          </a:blipFill>
        </p:spPr>
        <p:txBody>
          <a:bodyPr/>
          <a:lstStyle>
            <a:lvl1pPr marL="0" indent="0">
              <a:buNone/>
              <a:defRPr sz="800"/>
            </a:lvl1pPr>
          </a:lstStyle>
          <a:p>
            <a:r>
              <a:rPr lang="fi-FI" dirty="0"/>
              <a:t>  </a:t>
            </a:r>
          </a:p>
        </p:txBody>
      </p:sp>
    </p:spTree>
    <p:extLst>
      <p:ext uri="{BB962C8B-B14F-4D97-AF65-F5344CB8AC3E}">
        <p14:creationId xmlns:p14="http://schemas.microsoft.com/office/powerpoint/2010/main" val="295193810"/>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Otsikko/loppudia_sin">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1495" y="0"/>
            <a:ext cx="12192000" cy="6858000"/>
          </a:xfrm>
          <a:blipFill dpi="0" rotWithShape="1">
            <a:blip r:embed="rId2">
              <a:extLst>
                <a:ext uri="{28A0092B-C50C-407E-A947-70E740481C1C}">
                  <a14:useLocalDpi xmlns:a14="http://schemas.microsoft.com/office/drawing/2010/main"/>
                </a:ext>
              </a:extLst>
            </a:blip>
            <a:srcRect/>
            <a:stretch>
              <a:fillRect/>
            </a:stretch>
          </a:blipFill>
        </p:spPr>
        <p:txBody>
          <a:bodyPr/>
          <a:lstStyle>
            <a:lvl1pPr marL="0" indent="0">
              <a:buNone/>
              <a:defRPr sz="800"/>
            </a:lvl1pPr>
          </a:lstStyle>
          <a:p>
            <a:endParaRPr lang="fi-FI" dirty="0"/>
          </a:p>
        </p:txBody>
      </p:sp>
      <p:sp>
        <p:nvSpPr>
          <p:cNvPr id="7" name="Text Placeholder 9">
            <a:extLst>
              <a:ext uri="{FF2B5EF4-FFF2-40B4-BE49-F238E27FC236}">
                <a16:creationId xmlns:a16="http://schemas.microsoft.com/office/drawing/2014/main" id="{DFEAA316-1FF1-9E76-0CE1-3E242F48C38A}"/>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7000">
                <a:schemeClr val="tx2"/>
              </a:gs>
            </a:gsLst>
            <a:lin ang="5400000" scaled="1"/>
          </a:gradFill>
        </p:spPr>
        <p:txBody>
          <a:bodyPr/>
          <a:lstStyle>
            <a:lvl1pPr marL="0" indent="0">
              <a:buNone/>
              <a:defRPr/>
            </a:lvl1pPr>
          </a:lstStyle>
          <a:p>
            <a:pPr lvl="0"/>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3">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4" name="SmartArt Placeholder 9">
            <a:extLst>
              <a:ext uri="{FF2B5EF4-FFF2-40B4-BE49-F238E27FC236}">
                <a16:creationId xmlns:a16="http://schemas.microsoft.com/office/drawing/2014/main" id="{AE7AF2B5-62D5-21A8-84F3-34D0CE08F5FD}"/>
              </a:ext>
            </a:extLst>
          </p:cNvPr>
          <p:cNvSpPr>
            <a:spLocks noGrp="1"/>
          </p:cNvSpPr>
          <p:nvPr>
            <p:ph type="dgm" sz="quarter" idx="11" hasCustomPrompt="1"/>
          </p:nvPr>
        </p:nvSpPr>
        <p:spPr>
          <a:xfrm>
            <a:off x="6774107" y="551508"/>
            <a:ext cx="4657952" cy="1139267"/>
          </a:xfrm>
          <a:blipFill>
            <a:blip r:embed="rId4"/>
            <a:stretch>
              <a:fillRect/>
            </a:stretch>
          </a:blipFill>
        </p:spPr>
        <p:txBody>
          <a:bodyPr/>
          <a:lstStyle>
            <a:lvl1pPr marL="0" indent="0">
              <a:buNone/>
              <a:defRPr sz="800"/>
            </a:lvl1pPr>
          </a:lstStyle>
          <a:p>
            <a:r>
              <a:rPr lang="fi-FI" dirty="0"/>
              <a:t>  </a:t>
            </a:r>
          </a:p>
        </p:txBody>
      </p:sp>
      <p:sp>
        <p:nvSpPr>
          <p:cNvPr id="6" name="Text Placeholder 6">
            <a:extLst>
              <a:ext uri="{FF2B5EF4-FFF2-40B4-BE49-F238E27FC236}">
                <a16:creationId xmlns:a16="http://schemas.microsoft.com/office/drawing/2014/main" id="{021E45DD-9A7F-DC47-7A74-B8E61A6F694A}"/>
              </a:ext>
            </a:extLst>
          </p:cNvPr>
          <p:cNvSpPr>
            <a:spLocks noGrp="1"/>
          </p:cNvSpPr>
          <p:nvPr>
            <p:ph type="body" sz="quarter" idx="18" hasCustomPrompt="1"/>
          </p:nvPr>
        </p:nvSpPr>
        <p:spPr>
          <a:xfrm rot="16200000">
            <a:off x="10953682" y="5621176"/>
            <a:ext cx="2267465"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Tree>
    <p:extLst>
      <p:ext uri="{BB962C8B-B14F-4D97-AF65-F5344CB8AC3E}">
        <p14:creationId xmlns:p14="http://schemas.microsoft.com/office/powerpoint/2010/main" val="101183359"/>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Otsikko/loppudia_sin">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1495" y="0"/>
            <a:ext cx="12192000" cy="6858000"/>
          </a:xfrm>
          <a:blipFill dpi="0" rotWithShape="1">
            <a:blip r:embed="rId2">
              <a:extLst>
                <a:ext uri="{28A0092B-C50C-407E-A947-70E740481C1C}">
                  <a14:useLocalDpi xmlns:a14="http://schemas.microsoft.com/office/drawing/2010/main"/>
                </a:ext>
              </a:extLst>
            </a:blip>
            <a:srcRect/>
            <a:stretch>
              <a:fillRect/>
            </a:stretch>
          </a:blipFill>
        </p:spPr>
        <p:txBody>
          <a:bodyPr/>
          <a:lstStyle>
            <a:lvl1pPr marL="0" indent="0">
              <a:buNone/>
              <a:defRPr sz="800"/>
            </a:lvl1pPr>
          </a:lstStyle>
          <a:p>
            <a:endParaRPr lang="fi-FI" dirty="0"/>
          </a:p>
        </p:txBody>
      </p:sp>
      <p:sp>
        <p:nvSpPr>
          <p:cNvPr id="7" name="Text Placeholder 9">
            <a:extLst>
              <a:ext uri="{FF2B5EF4-FFF2-40B4-BE49-F238E27FC236}">
                <a16:creationId xmlns:a16="http://schemas.microsoft.com/office/drawing/2014/main" id="{DFEAA316-1FF1-9E76-0CE1-3E242F48C38A}"/>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7000">
                <a:schemeClr val="tx2"/>
              </a:gs>
            </a:gsLst>
            <a:lin ang="5400000" scaled="1"/>
          </a:gradFill>
        </p:spPr>
        <p:txBody>
          <a:bodyPr/>
          <a:lstStyle>
            <a:lvl1pPr marL="0" indent="0">
              <a:buNone/>
              <a:defRPr/>
            </a:lvl1pPr>
          </a:lstStyle>
          <a:p>
            <a:pPr lvl="0"/>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3">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6" name="Text Placeholder 6">
            <a:extLst>
              <a:ext uri="{FF2B5EF4-FFF2-40B4-BE49-F238E27FC236}">
                <a16:creationId xmlns:a16="http://schemas.microsoft.com/office/drawing/2014/main" id="{021E45DD-9A7F-DC47-7A74-B8E61A6F694A}"/>
              </a:ext>
            </a:extLst>
          </p:cNvPr>
          <p:cNvSpPr>
            <a:spLocks noGrp="1"/>
          </p:cNvSpPr>
          <p:nvPr>
            <p:ph type="body" sz="quarter" idx="18" hasCustomPrompt="1"/>
          </p:nvPr>
        </p:nvSpPr>
        <p:spPr>
          <a:xfrm rot="16200000">
            <a:off x="10953682" y="5621176"/>
            <a:ext cx="2267465"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
        <p:nvSpPr>
          <p:cNvPr id="8" name="SmartArt Placeholder 9">
            <a:extLst>
              <a:ext uri="{FF2B5EF4-FFF2-40B4-BE49-F238E27FC236}">
                <a16:creationId xmlns:a16="http://schemas.microsoft.com/office/drawing/2014/main" id="{0EC1BBB6-D850-2A47-E263-078C1FEC7ED5}"/>
              </a:ext>
            </a:extLst>
          </p:cNvPr>
          <p:cNvSpPr>
            <a:spLocks noGrp="1"/>
          </p:cNvSpPr>
          <p:nvPr>
            <p:ph type="dgm" sz="quarter" idx="11" hasCustomPrompt="1"/>
          </p:nvPr>
        </p:nvSpPr>
        <p:spPr>
          <a:xfrm>
            <a:off x="6774107" y="551508"/>
            <a:ext cx="4657952" cy="1139267"/>
          </a:xfrm>
          <a:blipFill>
            <a:blip r:embed="rId4">
              <a:extLst>
                <a:ext uri="{28A0092B-C50C-407E-A947-70E740481C1C}">
                  <a14:useLocalDpi xmlns:a14="http://schemas.microsoft.com/office/drawing/2010/main"/>
                </a:ext>
              </a:extLst>
            </a:blip>
            <a:srcRect/>
            <a:stretch>
              <a:fillRect t="-38" b="-38"/>
            </a:stretch>
          </a:blipFill>
        </p:spPr>
        <p:txBody>
          <a:bodyPr/>
          <a:lstStyle>
            <a:lvl1pPr marL="0" indent="0">
              <a:buNone/>
              <a:defRPr sz="800"/>
            </a:lvl1pPr>
          </a:lstStyle>
          <a:p>
            <a:r>
              <a:rPr lang="fi-FI" dirty="0"/>
              <a:t>  </a:t>
            </a:r>
          </a:p>
        </p:txBody>
      </p:sp>
    </p:spTree>
    <p:extLst>
      <p:ext uri="{BB962C8B-B14F-4D97-AF65-F5344CB8AC3E}">
        <p14:creationId xmlns:p14="http://schemas.microsoft.com/office/powerpoint/2010/main" val="2405202115"/>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8_Otsikko/loppudia_sin">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1495" y="0"/>
            <a:ext cx="12192000" cy="6858000"/>
          </a:xfrm>
          <a:blipFill dpi="0" rotWithShape="1">
            <a:blip r:embed="rId2">
              <a:extLst>
                <a:ext uri="{28A0092B-C50C-407E-A947-70E740481C1C}">
                  <a14:useLocalDpi xmlns:a14="http://schemas.microsoft.com/office/drawing/2010/main"/>
                </a:ext>
              </a:extLst>
            </a:blip>
            <a:srcRect/>
            <a:stretch>
              <a:fillRect/>
            </a:stretch>
          </a:blipFill>
        </p:spPr>
        <p:txBody>
          <a:bodyPr/>
          <a:lstStyle>
            <a:lvl1pPr marL="0" indent="0">
              <a:buNone/>
              <a:defRPr sz="800"/>
            </a:lvl1pPr>
          </a:lstStyle>
          <a:p>
            <a:endParaRPr lang="fi-FI" dirty="0"/>
          </a:p>
        </p:txBody>
      </p:sp>
      <p:sp>
        <p:nvSpPr>
          <p:cNvPr id="7" name="Text Placeholder 9">
            <a:extLst>
              <a:ext uri="{FF2B5EF4-FFF2-40B4-BE49-F238E27FC236}">
                <a16:creationId xmlns:a16="http://schemas.microsoft.com/office/drawing/2014/main" id="{DFEAA316-1FF1-9E76-0CE1-3E242F48C38A}"/>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7000">
                <a:schemeClr val="tx2"/>
              </a:gs>
            </a:gsLst>
            <a:lin ang="5400000" scaled="1"/>
          </a:gradFill>
        </p:spPr>
        <p:txBody>
          <a:bodyPr/>
          <a:lstStyle>
            <a:lvl1pPr marL="0" indent="0">
              <a:buNone/>
              <a:defRPr/>
            </a:lvl1pPr>
          </a:lstStyle>
          <a:p>
            <a:pPr lvl="0"/>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3">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6" name="Text Placeholder 6">
            <a:extLst>
              <a:ext uri="{FF2B5EF4-FFF2-40B4-BE49-F238E27FC236}">
                <a16:creationId xmlns:a16="http://schemas.microsoft.com/office/drawing/2014/main" id="{021E45DD-9A7F-DC47-7A74-B8E61A6F694A}"/>
              </a:ext>
            </a:extLst>
          </p:cNvPr>
          <p:cNvSpPr>
            <a:spLocks noGrp="1"/>
          </p:cNvSpPr>
          <p:nvPr>
            <p:ph type="body" sz="quarter" idx="18" hasCustomPrompt="1"/>
          </p:nvPr>
        </p:nvSpPr>
        <p:spPr>
          <a:xfrm rot="16200000">
            <a:off x="10953682" y="5621176"/>
            <a:ext cx="2267465"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
        <p:nvSpPr>
          <p:cNvPr id="8" name="SmartArt Placeholder 9">
            <a:extLst>
              <a:ext uri="{FF2B5EF4-FFF2-40B4-BE49-F238E27FC236}">
                <a16:creationId xmlns:a16="http://schemas.microsoft.com/office/drawing/2014/main" id="{48E8483C-4A9C-9D7F-55F0-D3A638089C43}"/>
              </a:ext>
            </a:extLst>
          </p:cNvPr>
          <p:cNvSpPr>
            <a:spLocks noGrp="1"/>
          </p:cNvSpPr>
          <p:nvPr>
            <p:ph type="dgm" sz="quarter" idx="11" hasCustomPrompt="1"/>
          </p:nvPr>
        </p:nvSpPr>
        <p:spPr>
          <a:xfrm>
            <a:off x="6774107" y="551508"/>
            <a:ext cx="4657952" cy="1139267"/>
          </a:xfrm>
          <a:blipFill>
            <a:blip r:embed="rId4">
              <a:extLst>
                <a:ext uri="{28A0092B-C50C-407E-A947-70E740481C1C}">
                  <a14:useLocalDpi xmlns:a14="http://schemas.microsoft.com/office/drawing/2010/main"/>
                </a:ext>
              </a:extLst>
            </a:blip>
            <a:srcRect/>
            <a:stretch>
              <a:fillRect t="-38" b="-38"/>
            </a:stretch>
          </a:blipFill>
        </p:spPr>
        <p:txBody>
          <a:bodyPr/>
          <a:lstStyle>
            <a:lvl1pPr marL="0" indent="0">
              <a:buNone/>
              <a:defRPr sz="800"/>
            </a:lvl1pPr>
          </a:lstStyle>
          <a:p>
            <a:r>
              <a:rPr lang="fi-FI" dirty="0"/>
              <a:t>  </a:t>
            </a:r>
          </a:p>
        </p:txBody>
      </p:sp>
    </p:spTree>
    <p:extLst>
      <p:ext uri="{BB962C8B-B14F-4D97-AF65-F5344CB8AC3E}">
        <p14:creationId xmlns:p14="http://schemas.microsoft.com/office/powerpoint/2010/main" val="4106199417"/>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Otsikko/loppudia_sin">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1495" y="0"/>
            <a:ext cx="12192000" cy="6858000"/>
          </a:xfrm>
          <a:blipFill dpi="0" rotWithShape="1">
            <a:blip r:embed="rId2"/>
            <a:srcRect/>
            <a:stretch>
              <a:fillRect/>
            </a:stretch>
          </a:blipFill>
        </p:spPr>
        <p:txBody>
          <a:bodyPr/>
          <a:lstStyle>
            <a:lvl1pPr marL="0" indent="0">
              <a:buNone/>
              <a:defRPr sz="800"/>
            </a:lvl1pPr>
          </a:lstStyle>
          <a:p>
            <a:endParaRPr lang="fi-FI" dirty="0"/>
          </a:p>
        </p:txBody>
      </p:sp>
      <p:sp>
        <p:nvSpPr>
          <p:cNvPr id="7" name="Text Placeholder 9">
            <a:extLst>
              <a:ext uri="{FF2B5EF4-FFF2-40B4-BE49-F238E27FC236}">
                <a16:creationId xmlns:a16="http://schemas.microsoft.com/office/drawing/2014/main" id="{DFEAA316-1FF1-9E76-0CE1-3E242F48C38A}"/>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7000">
                <a:schemeClr val="tx2"/>
              </a:gs>
            </a:gsLst>
            <a:lin ang="5400000" scaled="1"/>
          </a:gradFill>
        </p:spPr>
        <p:txBody>
          <a:bodyPr/>
          <a:lstStyle>
            <a:lvl1pPr marL="0" indent="0">
              <a:buNone/>
              <a:defRPr/>
            </a:lvl1pPr>
          </a:lstStyle>
          <a:p>
            <a:pPr lvl="0"/>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3">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4" name="SmartArt Placeholder 9">
            <a:extLst>
              <a:ext uri="{FF2B5EF4-FFF2-40B4-BE49-F238E27FC236}">
                <a16:creationId xmlns:a16="http://schemas.microsoft.com/office/drawing/2014/main" id="{AE7AF2B5-62D5-21A8-84F3-34D0CE08F5FD}"/>
              </a:ext>
            </a:extLst>
          </p:cNvPr>
          <p:cNvSpPr>
            <a:spLocks noGrp="1"/>
          </p:cNvSpPr>
          <p:nvPr>
            <p:ph type="dgm" sz="quarter" idx="11" hasCustomPrompt="1"/>
          </p:nvPr>
        </p:nvSpPr>
        <p:spPr>
          <a:xfrm>
            <a:off x="6774107" y="551508"/>
            <a:ext cx="4657952" cy="1139267"/>
          </a:xfrm>
          <a:blipFill>
            <a:blip r:embed="rId4"/>
            <a:stretch>
              <a:fillRect/>
            </a:stretch>
          </a:blipFill>
        </p:spPr>
        <p:txBody>
          <a:bodyPr/>
          <a:lstStyle>
            <a:lvl1pPr marL="0" indent="0">
              <a:buNone/>
              <a:defRPr sz="800"/>
            </a:lvl1pPr>
          </a:lstStyle>
          <a:p>
            <a:r>
              <a:rPr lang="fi-FI" dirty="0"/>
              <a:t>  </a:t>
            </a:r>
          </a:p>
        </p:txBody>
      </p:sp>
      <p:sp>
        <p:nvSpPr>
          <p:cNvPr id="6" name="Text Placeholder 6">
            <a:extLst>
              <a:ext uri="{FF2B5EF4-FFF2-40B4-BE49-F238E27FC236}">
                <a16:creationId xmlns:a16="http://schemas.microsoft.com/office/drawing/2014/main" id="{021E45DD-9A7F-DC47-7A74-B8E61A6F694A}"/>
              </a:ext>
            </a:extLst>
          </p:cNvPr>
          <p:cNvSpPr>
            <a:spLocks noGrp="1"/>
          </p:cNvSpPr>
          <p:nvPr>
            <p:ph type="body" sz="quarter" idx="18" hasCustomPrompt="1"/>
          </p:nvPr>
        </p:nvSpPr>
        <p:spPr>
          <a:xfrm rot="16200000">
            <a:off x="10953682" y="5621176"/>
            <a:ext cx="2267465"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dirty="0">
                <a:effectLst/>
                <a:latin typeface="Poppins" pitchFamily="2" charset="77"/>
              </a:rPr>
              <a:t>©</a:t>
            </a:r>
            <a:r>
              <a:rPr lang="en-GB" dirty="0"/>
              <a:t>Visit Tampere, Laura </a:t>
            </a:r>
            <a:r>
              <a:rPr lang="en-GB" dirty="0" err="1"/>
              <a:t>Vanzo</a:t>
            </a:r>
            <a:endParaRPr lang="en-GB" dirty="0"/>
          </a:p>
        </p:txBody>
      </p:sp>
    </p:spTree>
    <p:extLst>
      <p:ext uri="{BB962C8B-B14F-4D97-AF65-F5344CB8AC3E}">
        <p14:creationId xmlns:p14="http://schemas.microsoft.com/office/powerpoint/2010/main" val="382522170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0_Otsikko/loppudia_sin">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1495" y="0"/>
            <a:ext cx="12192000" cy="6858000"/>
          </a:xfrm>
          <a:blipFill dpi="0" rotWithShape="1">
            <a:blip r:embed="rId2"/>
            <a:srcRect/>
            <a:stretch>
              <a:fillRect/>
            </a:stretch>
          </a:blipFill>
        </p:spPr>
        <p:txBody>
          <a:bodyPr/>
          <a:lstStyle>
            <a:lvl1pPr marL="0" indent="0">
              <a:buNone/>
              <a:defRPr sz="800"/>
            </a:lvl1pPr>
          </a:lstStyle>
          <a:p>
            <a:endParaRPr lang="fi-FI" dirty="0"/>
          </a:p>
        </p:txBody>
      </p:sp>
      <p:sp>
        <p:nvSpPr>
          <p:cNvPr id="7" name="Text Placeholder 9">
            <a:extLst>
              <a:ext uri="{FF2B5EF4-FFF2-40B4-BE49-F238E27FC236}">
                <a16:creationId xmlns:a16="http://schemas.microsoft.com/office/drawing/2014/main" id="{DFEAA316-1FF1-9E76-0CE1-3E242F48C38A}"/>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7000">
                <a:schemeClr val="tx2"/>
              </a:gs>
            </a:gsLst>
            <a:lin ang="5400000" scaled="1"/>
          </a:gradFill>
        </p:spPr>
        <p:txBody>
          <a:bodyPr/>
          <a:lstStyle>
            <a:lvl1pPr marL="0" indent="0">
              <a:buNone/>
              <a:defRPr/>
            </a:lvl1pPr>
          </a:lstStyle>
          <a:p>
            <a:pPr lvl="0"/>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3">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4" name="SmartArt Placeholder 9">
            <a:extLst>
              <a:ext uri="{FF2B5EF4-FFF2-40B4-BE49-F238E27FC236}">
                <a16:creationId xmlns:a16="http://schemas.microsoft.com/office/drawing/2014/main" id="{AE7AF2B5-62D5-21A8-84F3-34D0CE08F5FD}"/>
              </a:ext>
            </a:extLst>
          </p:cNvPr>
          <p:cNvSpPr>
            <a:spLocks noGrp="1"/>
          </p:cNvSpPr>
          <p:nvPr>
            <p:ph type="dgm" sz="quarter" idx="11" hasCustomPrompt="1"/>
          </p:nvPr>
        </p:nvSpPr>
        <p:spPr>
          <a:xfrm>
            <a:off x="6774107" y="551508"/>
            <a:ext cx="4657952" cy="1139267"/>
          </a:xfrm>
          <a:blipFill>
            <a:blip r:embed="rId4"/>
            <a:stretch>
              <a:fillRect/>
            </a:stretch>
          </a:blipFill>
        </p:spPr>
        <p:txBody>
          <a:bodyPr/>
          <a:lstStyle>
            <a:lvl1pPr marL="0" indent="0">
              <a:buNone/>
              <a:defRPr sz="800"/>
            </a:lvl1pPr>
          </a:lstStyle>
          <a:p>
            <a:r>
              <a:rPr lang="fi-FI" dirty="0"/>
              <a:t>  </a:t>
            </a:r>
          </a:p>
        </p:txBody>
      </p:sp>
      <p:sp>
        <p:nvSpPr>
          <p:cNvPr id="6" name="Text Placeholder 6">
            <a:extLst>
              <a:ext uri="{FF2B5EF4-FFF2-40B4-BE49-F238E27FC236}">
                <a16:creationId xmlns:a16="http://schemas.microsoft.com/office/drawing/2014/main" id="{021E45DD-9A7F-DC47-7A74-B8E61A6F694A}"/>
              </a:ext>
            </a:extLst>
          </p:cNvPr>
          <p:cNvSpPr>
            <a:spLocks noGrp="1"/>
          </p:cNvSpPr>
          <p:nvPr>
            <p:ph type="body" sz="quarter" idx="18" hasCustomPrompt="1"/>
          </p:nvPr>
        </p:nvSpPr>
        <p:spPr>
          <a:xfrm rot="16200000">
            <a:off x="10953682" y="5621176"/>
            <a:ext cx="2267465"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dirty="0">
                <a:effectLst/>
                <a:latin typeface="Poppins" pitchFamily="2" charset="77"/>
              </a:rPr>
              <a:t>©</a:t>
            </a:r>
            <a:r>
              <a:rPr lang="en-GB" dirty="0"/>
              <a:t>Visit Tampere, Laura </a:t>
            </a:r>
            <a:r>
              <a:rPr lang="en-GB" dirty="0" err="1"/>
              <a:t>Vanzo</a:t>
            </a:r>
            <a:endParaRPr lang="en-GB" dirty="0"/>
          </a:p>
        </p:txBody>
      </p:sp>
    </p:spTree>
    <p:extLst>
      <p:ext uri="{BB962C8B-B14F-4D97-AF65-F5344CB8AC3E}">
        <p14:creationId xmlns:p14="http://schemas.microsoft.com/office/powerpoint/2010/main" val="618019509"/>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tsikko/loppudia_sin_vaihdettava_kuva">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0" y="0"/>
            <a:ext cx="12192000" cy="6858000"/>
          </a:xfrm>
          <a:pattFill prst="pct50">
            <a:fgClr>
              <a:schemeClr val="tx2"/>
            </a:fgClr>
            <a:bgClr>
              <a:schemeClr val="bg1"/>
            </a:bgClr>
          </a:pattFill>
        </p:spPr>
        <p:txBody>
          <a:bodyPr/>
          <a:lstStyle>
            <a:lvl1pPr marL="0" indent="0">
              <a:buNone/>
              <a:defRPr sz="800"/>
            </a:lvl1pPr>
          </a:lstStyle>
          <a:p>
            <a:endParaRPr lang="fi-FI" dirty="0"/>
          </a:p>
        </p:txBody>
      </p:sp>
      <p:sp>
        <p:nvSpPr>
          <p:cNvPr id="7" name="Text Placeholder 9">
            <a:extLst>
              <a:ext uri="{FF2B5EF4-FFF2-40B4-BE49-F238E27FC236}">
                <a16:creationId xmlns:a16="http://schemas.microsoft.com/office/drawing/2014/main" id="{DFEAA316-1FF1-9E76-0CE1-3E242F48C38A}"/>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7000">
                <a:schemeClr val="tx2"/>
              </a:gs>
            </a:gsLst>
            <a:lin ang="5400000" scaled="1"/>
          </a:gradFill>
        </p:spPr>
        <p:txBody>
          <a:bodyPr/>
          <a:lstStyle>
            <a:lvl1pPr marL="0" indent="0">
              <a:buNone/>
              <a:defRPr/>
            </a:lvl1pPr>
          </a:lstStyle>
          <a:p>
            <a:pPr lvl="0"/>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2">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4" name="SmartArt Placeholder 9">
            <a:extLst>
              <a:ext uri="{FF2B5EF4-FFF2-40B4-BE49-F238E27FC236}">
                <a16:creationId xmlns:a16="http://schemas.microsoft.com/office/drawing/2014/main" id="{AE7AF2B5-62D5-21A8-84F3-34D0CE08F5FD}"/>
              </a:ext>
            </a:extLst>
          </p:cNvPr>
          <p:cNvSpPr>
            <a:spLocks noGrp="1"/>
          </p:cNvSpPr>
          <p:nvPr>
            <p:ph type="dgm" sz="quarter" idx="11" hasCustomPrompt="1"/>
          </p:nvPr>
        </p:nvSpPr>
        <p:spPr>
          <a:xfrm>
            <a:off x="6774107" y="551508"/>
            <a:ext cx="4657952" cy="1139267"/>
          </a:xfrm>
          <a:blipFill>
            <a:blip r:embed="rId3"/>
            <a:stretch>
              <a:fillRect/>
            </a:stretch>
          </a:blipFill>
        </p:spPr>
        <p:txBody>
          <a:bodyPr/>
          <a:lstStyle>
            <a:lvl1pPr marL="0" indent="0">
              <a:buNone/>
              <a:defRPr sz="800"/>
            </a:lvl1pPr>
          </a:lstStyle>
          <a:p>
            <a:r>
              <a:rPr lang="fi-FI" dirty="0"/>
              <a:t>  </a:t>
            </a:r>
          </a:p>
        </p:txBody>
      </p:sp>
      <p:sp>
        <p:nvSpPr>
          <p:cNvPr id="6" name="Text Placeholder 6">
            <a:extLst>
              <a:ext uri="{FF2B5EF4-FFF2-40B4-BE49-F238E27FC236}">
                <a16:creationId xmlns:a16="http://schemas.microsoft.com/office/drawing/2014/main" id="{248AEE20-1611-50E5-27D3-21D2ED478098}"/>
              </a:ext>
            </a:extLst>
          </p:cNvPr>
          <p:cNvSpPr>
            <a:spLocks noGrp="1"/>
          </p:cNvSpPr>
          <p:nvPr>
            <p:ph type="body" sz="quarter" idx="18" hasCustomPrompt="1"/>
          </p:nvPr>
        </p:nvSpPr>
        <p:spPr>
          <a:xfrm rot="16200000">
            <a:off x="10953682" y="5621176"/>
            <a:ext cx="2267465"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Tree>
    <p:extLst>
      <p:ext uri="{BB962C8B-B14F-4D97-AF65-F5344CB8AC3E}">
        <p14:creationId xmlns:p14="http://schemas.microsoft.com/office/powerpoint/2010/main" val="1097306625"/>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tsikkodia_tunnus_sin">
    <p:bg>
      <p:bgPr>
        <a:solidFill>
          <a:schemeClr val="tx2"/>
        </a:solidFill>
        <a:effectLst/>
      </p:bgPr>
    </p:bg>
    <p:spTree>
      <p:nvGrpSpPr>
        <p:cNvPr id="1" name=""/>
        <p:cNvGrpSpPr/>
        <p:nvPr/>
      </p:nvGrpSpPr>
      <p:grpSpPr>
        <a:xfrm>
          <a:off x="0" y="0"/>
          <a:ext cx="0" cy="0"/>
          <a:chOff x="0" y="0"/>
          <a:chExt cx="0" cy="0"/>
        </a:xfrm>
      </p:grpSpPr>
      <p:pic>
        <p:nvPicPr>
          <p:cNvPr id="8" name="Picture 7" descr="A circular logo with lines in it&#10;&#10;Description automatically generated">
            <a:extLst>
              <a:ext uri="{FF2B5EF4-FFF2-40B4-BE49-F238E27FC236}">
                <a16:creationId xmlns:a16="http://schemas.microsoft.com/office/drawing/2014/main" id="{CB616888-BAA9-3781-688E-010E5DFBA061}"/>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50000" t="-650" b="650"/>
          <a:stretch/>
        </p:blipFill>
        <p:spPr>
          <a:xfrm>
            <a:off x="0" y="592225"/>
            <a:ext cx="2800350" cy="5600700"/>
          </a:xfrm>
          <a:prstGeom prst="rect">
            <a:avLst/>
          </a:prstGeom>
        </p:spPr>
      </p:pic>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3454400" y="2600984"/>
            <a:ext cx="8737600" cy="888238"/>
          </a:xfrm>
          <a:noFill/>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hasCustomPrompt="1"/>
          </p:nvPr>
        </p:nvSpPr>
        <p:spPr>
          <a:xfrm>
            <a:off x="3454400" y="3699534"/>
            <a:ext cx="8737600"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Click to edit Master text styles</a:t>
            </a:r>
          </a:p>
        </p:txBody>
      </p:sp>
      <p:sp>
        <p:nvSpPr>
          <p:cNvPr id="6" name="TextBox 5">
            <a:extLst>
              <a:ext uri="{FF2B5EF4-FFF2-40B4-BE49-F238E27FC236}">
                <a16:creationId xmlns:a16="http://schemas.microsoft.com/office/drawing/2014/main" id="{B2A5B7C8-E5AF-E7CD-573E-065EC99D79B6}"/>
              </a:ext>
            </a:extLst>
          </p:cNvPr>
          <p:cNvSpPr txBox="1"/>
          <p:nvPr userDrawn="1"/>
        </p:nvSpPr>
        <p:spPr>
          <a:xfrm>
            <a:off x="0" y="6192925"/>
            <a:ext cx="12192000" cy="338554"/>
          </a:xfrm>
          <a:prstGeom prst="rect">
            <a:avLst/>
          </a:prstGeom>
          <a:noFill/>
        </p:spPr>
        <p:txBody>
          <a:bodyPr wrap="square">
            <a:spAutoFit/>
          </a:bodyPr>
          <a:lstStyle/>
          <a:p>
            <a:pPr algn="ctr"/>
            <a:r>
              <a:rPr lang="fi-FI" sz="1600" b="0" i="0" dirty="0">
                <a:solidFill>
                  <a:schemeClr val="bg2"/>
                </a:solidFill>
                <a:latin typeface="Poppins" pitchFamily="2" charset="77"/>
                <a:cs typeface="Poppins" pitchFamily="2" charset="77"/>
              </a:rPr>
              <a:t>Kangasala | Lempäälä | Nokia | Orivesi | Pirkkala | Tampere | Vesilahti | Ylöjärvi </a:t>
            </a:r>
          </a:p>
        </p:txBody>
      </p:sp>
      <p:sp>
        <p:nvSpPr>
          <p:cNvPr id="4" name="SmartArt Placeholder 9">
            <a:extLst>
              <a:ext uri="{FF2B5EF4-FFF2-40B4-BE49-F238E27FC236}">
                <a16:creationId xmlns:a16="http://schemas.microsoft.com/office/drawing/2014/main" id="{8052239C-8DA9-8D8B-E8E3-1550F21587F6}"/>
              </a:ext>
            </a:extLst>
          </p:cNvPr>
          <p:cNvSpPr>
            <a:spLocks noGrp="1"/>
          </p:cNvSpPr>
          <p:nvPr>
            <p:ph type="dgm" sz="quarter" idx="11" hasCustomPrompt="1"/>
          </p:nvPr>
        </p:nvSpPr>
        <p:spPr>
          <a:xfrm>
            <a:off x="6774107" y="551508"/>
            <a:ext cx="4657952" cy="1139267"/>
          </a:xfrm>
          <a:blipFill>
            <a:blip r:embed="rId3"/>
            <a:stretch>
              <a:fillRect/>
            </a:stretch>
          </a:blipFill>
        </p:spPr>
        <p:txBody>
          <a:bodyPr/>
          <a:lstStyle>
            <a:lvl1pPr marL="0" indent="0">
              <a:buNone/>
              <a:defRPr sz="800"/>
            </a:lvl1pPr>
          </a:lstStyle>
          <a:p>
            <a:r>
              <a:rPr lang="fi-FI" dirty="0"/>
              <a:t>  </a:t>
            </a:r>
          </a:p>
        </p:txBody>
      </p:sp>
    </p:spTree>
    <p:extLst>
      <p:ext uri="{BB962C8B-B14F-4D97-AF65-F5344CB8AC3E}">
        <p14:creationId xmlns:p14="http://schemas.microsoft.com/office/powerpoint/2010/main" val="3125303349"/>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tsikkodia_otsikko_sin">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2092088" y="2540762"/>
            <a:ext cx="10099912" cy="888238"/>
          </a:xfrm>
          <a:noFill/>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hasCustomPrompt="1"/>
          </p:nvPr>
        </p:nvSpPr>
        <p:spPr>
          <a:xfrm>
            <a:off x="2092088" y="3639312"/>
            <a:ext cx="10099912"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Click to edit Master text styles</a:t>
            </a:r>
          </a:p>
        </p:txBody>
      </p:sp>
      <p:sp>
        <p:nvSpPr>
          <p:cNvPr id="6" name="TextBox 5">
            <a:extLst>
              <a:ext uri="{FF2B5EF4-FFF2-40B4-BE49-F238E27FC236}">
                <a16:creationId xmlns:a16="http://schemas.microsoft.com/office/drawing/2014/main" id="{B2A5B7C8-E5AF-E7CD-573E-065EC99D79B6}"/>
              </a:ext>
            </a:extLst>
          </p:cNvPr>
          <p:cNvSpPr txBox="1"/>
          <p:nvPr userDrawn="1"/>
        </p:nvSpPr>
        <p:spPr>
          <a:xfrm>
            <a:off x="0" y="6192925"/>
            <a:ext cx="12192000" cy="338554"/>
          </a:xfrm>
          <a:prstGeom prst="rect">
            <a:avLst/>
          </a:prstGeom>
          <a:noFill/>
        </p:spPr>
        <p:txBody>
          <a:bodyPr wrap="square">
            <a:spAutoFit/>
          </a:bodyPr>
          <a:lstStyle/>
          <a:p>
            <a:pPr algn="ctr"/>
            <a:r>
              <a:rPr lang="fi-FI" sz="1600" b="0" i="0" dirty="0">
                <a:solidFill>
                  <a:schemeClr val="bg2"/>
                </a:solidFill>
                <a:latin typeface="Poppins" pitchFamily="2" charset="77"/>
                <a:cs typeface="Poppins" pitchFamily="2" charset="77"/>
              </a:rPr>
              <a:t>Kangasala | Lempäälä | Nokia | Orivesi | Pirkkala | Tampere | Vesilahti | Ylöjärvi </a:t>
            </a:r>
          </a:p>
        </p:txBody>
      </p:sp>
      <p:sp>
        <p:nvSpPr>
          <p:cNvPr id="4" name="SmartArt Placeholder 9">
            <a:extLst>
              <a:ext uri="{FF2B5EF4-FFF2-40B4-BE49-F238E27FC236}">
                <a16:creationId xmlns:a16="http://schemas.microsoft.com/office/drawing/2014/main" id="{8052239C-8DA9-8D8B-E8E3-1550F21587F6}"/>
              </a:ext>
            </a:extLst>
          </p:cNvPr>
          <p:cNvSpPr>
            <a:spLocks noGrp="1"/>
          </p:cNvSpPr>
          <p:nvPr>
            <p:ph type="dgm" sz="quarter" idx="11" hasCustomPrompt="1"/>
          </p:nvPr>
        </p:nvSpPr>
        <p:spPr>
          <a:xfrm>
            <a:off x="6774107" y="551508"/>
            <a:ext cx="4657952" cy="1139267"/>
          </a:xfrm>
          <a:blipFill>
            <a:blip r:embed="rId2"/>
            <a:stretch>
              <a:fillRect/>
            </a:stretch>
          </a:blipFill>
        </p:spPr>
        <p:txBody>
          <a:bodyPr/>
          <a:lstStyle>
            <a:lvl1pPr marL="0" indent="0">
              <a:buNone/>
              <a:defRPr sz="800"/>
            </a:lvl1pPr>
          </a:lstStyle>
          <a:p>
            <a:r>
              <a:rPr lang="fi-FI" dirty="0"/>
              <a:t>  </a:t>
            </a:r>
          </a:p>
        </p:txBody>
      </p:sp>
    </p:spTree>
    <p:extLst>
      <p:ext uri="{BB962C8B-B14F-4D97-AF65-F5344CB8AC3E}">
        <p14:creationId xmlns:p14="http://schemas.microsoft.com/office/powerpoint/2010/main" val="4236642736"/>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 ja sisältö_tausta_sin">
    <p:bg>
      <p:bgPr>
        <a:solidFill>
          <a:schemeClr val="tx2"/>
        </a:solidFill>
        <a:effectLst/>
      </p:bgPr>
    </p:bg>
    <p:spTree>
      <p:nvGrpSpPr>
        <p:cNvPr id="1" name=""/>
        <p:cNvGrpSpPr/>
        <p:nvPr/>
      </p:nvGrpSpPr>
      <p:grpSpPr>
        <a:xfrm>
          <a:off x="0" y="0"/>
          <a:ext cx="0" cy="0"/>
          <a:chOff x="0" y="0"/>
          <a:chExt cx="0" cy="0"/>
        </a:xfrm>
      </p:grpSpPr>
      <p:sp>
        <p:nvSpPr>
          <p:cNvPr id="4" name="SmartArt Placeholder 9">
            <a:extLst>
              <a:ext uri="{FF2B5EF4-FFF2-40B4-BE49-F238E27FC236}">
                <a16:creationId xmlns:a16="http://schemas.microsoft.com/office/drawing/2014/main" id="{8E3AFE1B-0958-929E-0A52-FAF7753DF938}"/>
              </a:ext>
            </a:extLst>
          </p:cNvPr>
          <p:cNvSpPr>
            <a:spLocks noGrp="1"/>
          </p:cNvSpPr>
          <p:nvPr>
            <p:ph type="dgm" sz="quarter" idx="16" hasCustomPrompt="1"/>
          </p:nvPr>
        </p:nvSpPr>
        <p:spPr>
          <a:xfrm>
            <a:off x="9049403" y="266649"/>
            <a:ext cx="2913996" cy="712721"/>
          </a:xfrm>
          <a:blipFill>
            <a:blip r:embed="rId2"/>
            <a:stretch>
              <a:fillRect/>
            </a:stretch>
          </a:blipFill>
        </p:spPr>
        <p:txBody>
          <a:bodyPr/>
          <a:lstStyle>
            <a:lvl1pPr marL="0" indent="0">
              <a:buNone/>
              <a:defRPr sz="800"/>
            </a:lvl1pPr>
          </a:lstStyle>
          <a:p>
            <a:r>
              <a:rPr lang="fi-FI" dirty="0"/>
              <a:t>  </a:t>
            </a:r>
          </a:p>
        </p:txBody>
      </p:sp>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838200" y="365125"/>
            <a:ext cx="7983763" cy="1325563"/>
          </a:xfrm>
        </p:spPr>
        <p:txBody>
          <a:bodyPr anchor="t"/>
          <a:lstStyle>
            <a:lvl1pPr>
              <a:defRPr>
                <a:solidFill>
                  <a:schemeClr val="bg1"/>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5" name="Alatunnisteen paikkamerkki 4">
            <a:extLst>
              <a:ext uri="{FF2B5EF4-FFF2-40B4-BE49-F238E27FC236}">
                <a16:creationId xmlns:a16="http://schemas.microsoft.com/office/drawing/2014/main" id="{1240D231-7F15-E746-9A15-0B625CE98F7C}"/>
              </a:ext>
            </a:extLst>
          </p:cNvPr>
          <p:cNvSpPr>
            <a:spLocks noGrp="1"/>
          </p:cNvSpPr>
          <p:nvPr>
            <p:ph type="ftr" sz="quarter" idx="11"/>
          </p:nvPr>
        </p:nvSpPr>
        <p:spPr>
          <a:xfrm>
            <a:off x="1986281" y="6207705"/>
            <a:ext cx="9227820" cy="365125"/>
          </a:xfrm>
          <a:prstGeom prst="rect">
            <a:avLst/>
          </a:prstGeom>
        </p:spPr>
        <p:txBody>
          <a:bodyPr anchor="ctr"/>
          <a:lstStyle>
            <a:lvl1pPr algn="ctr">
              <a:defRPr sz="1200" b="0" i="0">
                <a:solidFill>
                  <a:schemeClr val="bg1"/>
                </a:solidFill>
                <a:latin typeface="Poppins" pitchFamily="2" charset="77"/>
                <a:cs typeface="Poppins" pitchFamily="2" charset="77"/>
              </a:defRPr>
            </a:lvl1pPr>
          </a:lstStyle>
          <a:p>
            <a:endParaRPr lang="fi-FI" dirty="0"/>
          </a:p>
        </p:txBody>
      </p:sp>
      <p:sp>
        <p:nvSpPr>
          <p:cNvPr id="10" name="Päivämäärän paikkamerkki 3">
            <a:extLst>
              <a:ext uri="{FF2B5EF4-FFF2-40B4-BE49-F238E27FC236}">
                <a16:creationId xmlns:a16="http://schemas.microsoft.com/office/drawing/2014/main" id="{8ACDB958-ED3C-9BFD-F7BF-D82E0310C4BA}"/>
              </a:ext>
            </a:extLst>
          </p:cNvPr>
          <p:cNvSpPr txBox="1">
            <a:spLocks/>
          </p:cNvSpPr>
          <p:nvPr userDrawn="1"/>
        </p:nvSpPr>
        <p:spPr>
          <a:xfrm>
            <a:off x="838200" y="6207705"/>
            <a:ext cx="1148080"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9519BC-D774-2940-B5E9-93319ECE16B6}" type="datetimeFigureOut">
              <a:rPr lang="fi-FI" sz="1200" b="0" i="0" smtClean="0">
                <a:solidFill>
                  <a:schemeClr val="bg1"/>
                </a:solidFill>
                <a:latin typeface="Poppins" pitchFamily="2" charset="77"/>
                <a:cs typeface="Poppins" pitchFamily="2" charset="77"/>
              </a:rPr>
              <a:pPr/>
              <a:t>18.4.2024</a:t>
            </a:fld>
            <a:endParaRPr lang="fi-FI" sz="1200" b="0" i="0" dirty="0">
              <a:solidFill>
                <a:schemeClr val="bg1"/>
              </a:solidFill>
              <a:latin typeface="Poppins" pitchFamily="2" charset="77"/>
              <a:cs typeface="Poppins" pitchFamily="2" charset="77"/>
            </a:endParaRPr>
          </a:p>
        </p:txBody>
      </p:sp>
      <p:sp>
        <p:nvSpPr>
          <p:cNvPr id="13" name="Dian numeron paikkamerkki 5">
            <a:extLst>
              <a:ext uri="{FF2B5EF4-FFF2-40B4-BE49-F238E27FC236}">
                <a16:creationId xmlns:a16="http://schemas.microsoft.com/office/drawing/2014/main" id="{526C1BE1-2DBD-4AA6-7E9F-C3AC46EDBF8B}"/>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solidFill>
                  <a:schemeClr val="bg1"/>
                </a:solidFill>
              </a:rPr>
              <a:pPr/>
              <a:t>‹#›</a:t>
            </a:fld>
            <a:endParaRPr lang="fi-FI" dirty="0">
              <a:solidFill>
                <a:schemeClr val="bg1"/>
              </a:solidFill>
            </a:endParaRPr>
          </a:p>
        </p:txBody>
      </p:sp>
    </p:spTree>
    <p:extLst>
      <p:ext uri="{BB962C8B-B14F-4D97-AF65-F5344CB8AC3E}">
        <p14:creationId xmlns:p14="http://schemas.microsoft.com/office/powerpoint/2010/main" val="831459466"/>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_vas_Otsikko ja sisältö_tausta_sin">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838200" y="365125"/>
            <a:ext cx="10515600" cy="1325563"/>
          </a:xfrm>
        </p:spPr>
        <p:txBody>
          <a:bodyPr anchor="t"/>
          <a:lstStyle>
            <a:lvl1pPr>
              <a:defRPr>
                <a:solidFill>
                  <a:schemeClr val="bg1"/>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838200" y="1825625"/>
            <a:ext cx="10515600" cy="40437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2" name="SmartArt Placeholder 9">
            <a:extLst>
              <a:ext uri="{FF2B5EF4-FFF2-40B4-BE49-F238E27FC236}">
                <a16:creationId xmlns:a16="http://schemas.microsoft.com/office/drawing/2014/main" id="{3A4C1BCA-B90C-FD0F-524D-B8D508516995}"/>
              </a:ext>
            </a:extLst>
          </p:cNvPr>
          <p:cNvSpPr>
            <a:spLocks noGrp="1"/>
          </p:cNvSpPr>
          <p:nvPr>
            <p:ph type="dgm" sz="quarter" idx="14" hasCustomPrompt="1"/>
          </p:nvPr>
        </p:nvSpPr>
        <p:spPr>
          <a:xfrm>
            <a:off x="305723" y="5869400"/>
            <a:ext cx="2913997" cy="712720"/>
          </a:xfrm>
          <a:blipFill>
            <a:blip r:embed="rId2"/>
            <a:stretch>
              <a:fillRect/>
            </a:stretch>
          </a:blipFill>
        </p:spPr>
        <p:txBody>
          <a:bodyPr/>
          <a:lstStyle>
            <a:lvl1pPr marL="0" indent="0">
              <a:buNone/>
              <a:defRPr sz="800"/>
            </a:lvl1pPr>
          </a:lstStyle>
          <a:p>
            <a:r>
              <a:rPr lang="fi-FI" dirty="0"/>
              <a:t>  </a:t>
            </a:r>
          </a:p>
        </p:txBody>
      </p:sp>
      <p:sp>
        <p:nvSpPr>
          <p:cNvPr id="15" name="Alatunnisteen paikkamerkki 4">
            <a:extLst>
              <a:ext uri="{FF2B5EF4-FFF2-40B4-BE49-F238E27FC236}">
                <a16:creationId xmlns:a16="http://schemas.microsoft.com/office/drawing/2014/main" id="{723BA0AE-6AAC-F82D-857B-63B535478B24}"/>
              </a:ext>
            </a:extLst>
          </p:cNvPr>
          <p:cNvSpPr>
            <a:spLocks noGrp="1"/>
          </p:cNvSpPr>
          <p:nvPr>
            <p:ph type="ftr" sz="quarter" idx="11"/>
          </p:nvPr>
        </p:nvSpPr>
        <p:spPr>
          <a:xfrm>
            <a:off x="4604657" y="6207705"/>
            <a:ext cx="6609444" cy="365125"/>
          </a:xfrm>
          <a:prstGeom prst="rect">
            <a:avLst/>
          </a:prstGeom>
        </p:spPr>
        <p:txBody>
          <a:bodyPr anchor="ctr"/>
          <a:lstStyle>
            <a:lvl1pPr algn="ctr">
              <a:defRPr sz="1200" b="0" i="0">
                <a:solidFill>
                  <a:schemeClr val="bg1"/>
                </a:solidFill>
                <a:latin typeface="Poppins" pitchFamily="2" charset="77"/>
                <a:cs typeface="Poppins" pitchFamily="2" charset="77"/>
              </a:defRPr>
            </a:lvl1pPr>
          </a:lstStyle>
          <a:p>
            <a:endParaRPr lang="fi-FI" dirty="0"/>
          </a:p>
        </p:txBody>
      </p:sp>
      <p:sp>
        <p:nvSpPr>
          <p:cNvPr id="16" name="Päivämäärän paikkamerkki 3">
            <a:extLst>
              <a:ext uri="{FF2B5EF4-FFF2-40B4-BE49-F238E27FC236}">
                <a16:creationId xmlns:a16="http://schemas.microsoft.com/office/drawing/2014/main" id="{FC607188-15B2-A7AE-F20B-38252AC59EF7}"/>
              </a:ext>
            </a:extLst>
          </p:cNvPr>
          <p:cNvSpPr txBox="1">
            <a:spLocks/>
          </p:cNvSpPr>
          <p:nvPr userDrawn="1"/>
        </p:nvSpPr>
        <p:spPr>
          <a:xfrm>
            <a:off x="3573235" y="6207705"/>
            <a:ext cx="1031422"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9519BC-D774-2940-B5E9-93319ECE16B6}" type="datetimeFigureOut">
              <a:rPr lang="fi-FI" b="0" i="0" smtClean="0">
                <a:solidFill>
                  <a:schemeClr val="bg1"/>
                </a:solidFill>
                <a:latin typeface="Poppins" pitchFamily="2" charset="77"/>
                <a:cs typeface="Poppins" pitchFamily="2" charset="77"/>
              </a:rPr>
              <a:pPr/>
              <a:t>18.4.2024</a:t>
            </a:fld>
            <a:endParaRPr lang="fi-FI" b="0" i="0" dirty="0">
              <a:solidFill>
                <a:schemeClr val="bg1"/>
              </a:solidFill>
              <a:latin typeface="Poppins" pitchFamily="2" charset="77"/>
              <a:cs typeface="Poppins" pitchFamily="2" charset="77"/>
            </a:endParaRPr>
          </a:p>
        </p:txBody>
      </p:sp>
      <p:sp>
        <p:nvSpPr>
          <p:cNvPr id="17" name="Dian numeron paikkamerkki 5">
            <a:extLst>
              <a:ext uri="{FF2B5EF4-FFF2-40B4-BE49-F238E27FC236}">
                <a16:creationId xmlns:a16="http://schemas.microsoft.com/office/drawing/2014/main" id="{B9021DBC-0FC1-7DDC-A58A-919866BA0A17}"/>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solidFill>
                  <a:schemeClr val="bg1"/>
                </a:solidFill>
              </a:rPr>
              <a:pPr/>
              <a:t>‹#›</a:t>
            </a:fld>
            <a:endParaRPr lang="fi-FI" dirty="0">
              <a:solidFill>
                <a:schemeClr val="bg1"/>
              </a:solidFill>
            </a:endParaRPr>
          </a:p>
        </p:txBody>
      </p:sp>
    </p:spTree>
    <p:extLst>
      <p:ext uri="{BB962C8B-B14F-4D97-AF65-F5344CB8AC3E}">
        <p14:creationId xmlns:p14="http://schemas.microsoft.com/office/powerpoint/2010/main" val="2834229325"/>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loppudia_sin">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0" y="0"/>
            <a:ext cx="12192000"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lvl1pPr>
          </a:lstStyle>
          <a:p>
            <a:endParaRPr lang="fi-FI" dirty="0"/>
          </a:p>
        </p:txBody>
      </p:sp>
      <p:sp>
        <p:nvSpPr>
          <p:cNvPr id="8" name="Text Placeholder 9">
            <a:extLst>
              <a:ext uri="{FF2B5EF4-FFF2-40B4-BE49-F238E27FC236}">
                <a16:creationId xmlns:a16="http://schemas.microsoft.com/office/drawing/2014/main" id="{CD8C56D1-1327-44E7-B162-306139CD5917}"/>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7000">
                <a:schemeClr val="tx2"/>
              </a:gs>
            </a:gsLst>
            <a:lin ang="5400000" scaled="1"/>
          </a:gradFill>
        </p:spPr>
        <p:txBody>
          <a:bodyPr/>
          <a:lstStyle>
            <a:lvl1pPr marL="0" indent="0">
              <a:buNone/>
              <a:defRPr/>
            </a:lvl1pPr>
          </a:lstStyle>
          <a:p>
            <a:pPr lvl="0"/>
            <a:r>
              <a:rPr lang="fi-FI" dirty="0"/>
              <a:t>  </a:t>
            </a:r>
          </a:p>
        </p:txBody>
      </p:sp>
      <p:sp>
        <p:nvSpPr>
          <p:cNvPr id="10" name="Text Placeholder 6">
            <a:extLst>
              <a:ext uri="{FF2B5EF4-FFF2-40B4-BE49-F238E27FC236}">
                <a16:creationId xmlns:a16="http://schemas.microsoft.com/office/drawing/2014/main" id="{AE340ADA-22C8-70FF-F22F-7E72BAE715E6}"/>
              </a:ext>
            </a:extLst>
          </p:cNvPr>
          <p:cNvSpPr>
            <a:spLocks noGrp="1"/>
          </p:cNvSpPr>
          <p:nvPr>
            <p:ph type="body" sz="quarter" idx="18" hasCustomPrompt="1"/>
          </p:nvPr>
        </p:nvSpPr>
        <p:spPr>
          <a:xfrm rot="16200000">
            <a:off x="11267548" y="5935043"/>
            <a:ext cx="1639733"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dirty="0">
                <a:effectLst/>
                <a:latin typeface="Poppins" pitchFamily="2" charset="77"/>
              </a:rPr>
              <a:t>©</a:t>
            </a:r>
            <a:r>
              <a:rPr lang="en-GB" dirty="0"/>
              <a:t>Visit Tampere, Laura </a:t>
            </a:r>
            <a:r>
              <a:rPr lang="en-GB" dirty="0" err="1"/>
              <a:t>Vanzo</a:t>
            </a:r>
            <a:endParaRPr lang="en-GB" dirty="0"/>
          </a:p>
        </p:txBody>
      </p:sp>
      <p:sp>
        <p:nvSpPr>
          <p:cNvPr id="4" name="SmartArt Placeholder 9">
            <a:extLst>
              <a:ext uri="{FF2B5EF4-FFF2-40B4-BE49-F238E27FC236}">
                <a16:creationId xmlns:a16="http://schemas.microsoft.com/office/drawing/2014/main" id="{681098C0-1BFB-3FE4-1E8C-FCB57702800C}"/>
              </a:ext>
            </a:extLst>
          </p:cNvPr>
          <p:cNvSpPr>
            <a:spLocks noGrp="1"/>
          </p:cNvSpPr>
          <p:nvPr>
            <p:ph type="dgm" sz="quarter" idx="11" hasCustomPrompt="1"/>
          </p:nvPr>
        </p:nvSpPr>
        <p:spPr>
          <a:xfrm>
            <a:off x="6774107" y="551508"/>
            <a:ext cx="4657952" cy="1139267"/>
          </a:xfrm>
          <a:blipFill>
            <a:blip r:embed="rId3"/>
            <a:stretch>
              <a:fillRect/>
            </a:stretch>
          </a:blipFill>
        </p:spPr>
        <p:txBody>
          <a:bodyPr/>
          <a:lstStyle>
            <a:lvl1pPr marL="0" indent="0">
              <a:buNone/>
              <a:defRPr sz="800"/>
            </a:lvl1pPr>
          </a:lstStyle>
          <a:p>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4">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Tree>
    <p:extLst>
      <p:ext uri="{BB962C8B-B14F-4D97-AF65-F5344CB8AC3E}">
        <p14:creationId xmlns:p14="http://schemas.microsoft.com/office/powerpoint/2010/main" val="3579629594"/>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rttasivu_sin">
    <p:bg>
      <p:bgPr>
        <a:solidFill>
          <a:schemeClr val="tx2"/>
        </a:solidFill>
        <a:effectLst/>
      </p:bgPr>
    </p:bg>
    <p:spTree>
      <p:nvGrpSpPr>
        <p:cNvPr id="1" name=""/>
        <p:cNvGrpSpPr/>
        <p:nvPr/>
      </p:nvGrpSpPr>
      <p:grpSpPr>
        <a:xfrm>
          <a:off x="0" y="0"/>
          <a:ext cx="0" cy="0"/>
          <a:chOff x="0" y="0"/>
          <a:chExt cx="0" cy="0"/>
        </a:xfrm>
      </p:grpSpPr>
      <p:sp>
        <p:nvSpPr>
          <p:cNvPr id="12" name="SmartArt Placeholder 9">
            <a:extLst>
              <a:ext uri="{FF2B5EF4-FFF2-40B4-BE49-F238E27FC236}">
                <a16:creationId xmlns:a16="http://schemas.microsoft.com/office/drawing/2014/main" id="{3A4C1BCA-B90C-FD0F-524D-B8D508516995}"/>
              </a:ext>
            </a:extLst>
          </p:cNvPr>
          <p:cNvSpPr>
            <a:spLocks noGrp="1"/>
          </p:cNvSpPr>
          <p:nvPr>
            <p:ph type="dgm" sz="quarter" idx="14" hasCustomPrompt="1"/>
          </p:nvPr>
        </p:nvSpPr>
        <p:spPr>
          <a:xfrm>
            <a:off x="305723" y="5869400"/>
            <a:ext cx="2913997" cy="712720"/>
          </a:xfrm>
          <a:blipFill>
            <a:blip r:embed="rId2"/>
            <a:stretch>
              <a:fillRect/>
            </a:stretch>
          </a:blipFill>
        </p:spPr>
        <p:txBody>
          <a:bodyPr/>
          <a:lstStyle>
            <a:lvl1pPr marL="0" indent="0">
              <a:buNone/>
              <a:defRPr sz="800"/>
            </a:lvl1pPr>
          </a:lstStyle>
          <a:p>
            <a:r>
              <a:rPr lang="fi-FI" dirty="0"/>
              <a:t>  </a:t>
            </a:r>
          </a:p>
        </p:txBody>
      </p:sp>
      <p:sp>
        <p:nvSpPr>
          <p:cNvPr id="15" name="Alatunnisteen paikkamerkki 4">
            <a:extLst>
              <a:ext uri="{FF2B5EF4-FFF2-40B4-BE49-F238E27FC236}">
                <a16:creationId xmlns:a16="http://schemas.microsoft.com/office/drawing/2014/main" id="{723BA0AE-6AAC-F82D-857B-63B535478B24}"/>
              </a:ext>
            </a:extLst>
          </p:cNvPr>
          <p:cNvSpPr>
            <a:spLocks noGrp="1"/>
          </p:cNvSpPr>
          <p:nvPr>
            <p:ph type="ftr" sz="quarter" idx="11"/>
          </p:nvPr>
        </p:nvSpPr>
        <p:spPr>
          <a:xfrm>
            <a:off x="4604657" y="6207705"/>
            <a:ext cx="6609444" cy="365125"/>
          </a:xfrm>
          <a:prstGeom prst="rect">
            <a:avLst/>
          </a:prstGeom>
        </p:spPr>
        <p:txBody>
          <a:bodyPr anchor="ctr"/>
          <a:lstStyle>
            <a:lvl1pPr algn="ctr">
              <a:defRPr sz="1200" b="0" i="0">
                <a:solidFill>
                  <a:schemeClr val="bg1"/>
                </a:solidFill>
                <a:latin typeface="Poppins" pitchFamily="2" charset="77"/>
                <a:cs typeface="Poppins" pitchFamily="2" charset="77"/>
              </a:defRPr>
            </a:lvl1pPr>
          </a:lstStyle>
          <a:p>
            <a:endParaRPr lang="fi-FI" dirty="0"/>
          </a:p>
        </p:txBody>
      </p:sp>
      <p:sp>
        <p:nvSpPr>
          <p:cNvPr id="16" name="Päivämäärän paikkamerkki 3">
            <a:extLst>
              <a:ext uri="{FF2B5EF4-FFF2-40B4-BE49-F238E27FC236}">
                <a16:creationId xmlns:a16="http://schemas.microsoft.com/office/drawing/2014/main" id="{FC607188-15B2-A7AE-F20B-38252AC59EF7}"/>
              </a:ext>
            </a:extLst>
          </p:cNvPr>
          <p:cNvSpPr txBox="1">
            <a:spLocks/>
          </p:cNvSpPr>
          <p:nvPr userDrawn="1"/>
        </p:nvSpPr>
        <p:spPr>
          <a:xfrm>
            <a:off x="3573235" y="6207705"/>
            <a:ext cx="1031422"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9519BC-D774-2940-B5E9-93319ECE16B6}" type="datetimeFigureOut">
              <a:rPr lang="fi-FI" b="0" i="0" smtClean="0">
                <a:solidFill>
                  <a:schemeClr val="bg1"/>
                </a:solidFill>
                <a:latin typeface="Poppins" pitchFamily="2" charset="77"/>
                <a:cs typeface="Poppins" pitchFamily="2" charset="77"/>
              </a:rPr>
              <a:pPr/>
              <a:t>18.4.2024</a:t>
            </a:fld>
            <a:endParaRPr lang="fi-FI" b="0" i="0" dirty="0">
              <a:solidFill>
                <a:schemeClr val="bg1"/>
              </a:solidFill>
              <a:latin typeface="Poppins" pitchFamily="2" charset="77"/>
              <a:cs typeface="Poppins" pitchFamily="2" charset="77"/>
            </a:endParaRPr>
          </a:p>
        </p:txBody>
      </p:sp>
      <p:sp>
        <p:nvSpPr>
          <p:cNvPr id="17" name="Dian numeron paikkamerkki 5">
            <a:extLst>
              <a:ext uri="{FF2B5EF4-FFF2-40B4-BE49-F238E27FC236}">
                <a16:creationId xmlns:a16="http://schemas.microsoft.com/office/drawing/2014/main" id="{B9021DBC-0FC1-7DDC-A58A-919866BA0A17}"/>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solidFill>
                  <a:schemeClr val="bg1"/>
                </a:solidFill>
              </a:rPr>
              <a:pPr/>
              <a:t>‹#›</a:t>
            </a:fld>
            <a:endParaRPr lang="fi-FI" dirty="0">
              <a:solidFill>
                <a:schemeClr val="bg1"/>
              </a:solidFill>
            </a:endParaRPr>
          </a:p>
        </p:txBody>
      </p:sp>
      <p:pic>
        <p:nvPicPr>
          <p:cNvPr id="9" name="Picture 8" descr="A map of the island of the sun&#10;&#10;Description automatically generated with medium confidence">
            <a:extLst>
              <a:ext uri="{FF2B5EF4-FFF2-40B4-BE49-F238E27FC236}">
                <a16:creationId xmlns:a16="http://schemas.microsoft.com/office/drawing/2014/main" id="{E0183D85-6716-3BA2-EC9B-D9BE1A79E7E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919708" y="1577187"/>
            <a:ext cx="6016002" cy="3531381"/>
          </a:xfrm>
          <a:prstGeom prst="rect">
            <a:avLst/>
          </a:prstGeom>
        </p:spPr>
      </p:pic>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838200" y="365125"/>
            <a:ext cx="10515600" cy="1325563"/>
          </a:xfrm>
        </p:spPr>
        <p:txBody>
          <a:bodyPr anchor="t"/>
          <a:lstStyle>
            <a:lvl1pPr>
              <a:defRPr>
                <a:solidFill>
                  <a:schemeClr val="bg1"/>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838200" y="1825625"/>
            <a:ext cx="10515600" cy="40437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Tree>
    <p:extLst>
      <p:ext uri="{BB962C8B-B14F-4D97-AF65-F5344CB8AC3E}">
        <p14:creationId xmlns:p14="http://schemas.microsoft.com/office/powerpoint/2010/main" val="313718257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OGO_oik_ylh_Otsikko ja sisältö_sin">
    <p:spTree>
      <p:nvGrpSpPr>
        <p:cNvPr id="1" name=""/>
        <p:cNvGrpSpPr/>
        <p:nvPr/>
      </p:nvGrpSpPr>
      <p:grpSpPr>
        <a:xfrm>
          <a:off x="0" y="0"/>
          <a:ext cx="0" cy="0"/>
          <a:chOff x="0" y="0"/>
          <a:chExt cx="0" cy="0"/>
        </a:xfrm>
      </p:grpSpPr>
      <p:sp>
        <p:nvSpPr>
          <p:cNvPr id="12" name="Dian numeron paikkamerkki 5">
            <a:extLst>
              <a:ext uri="{FF2B5EF4-FFF2-40B4-BE49-F238E27FC236}">
                <a16:creationId xmlns:a16="http://schemas.microsoft.com/office/drawing/2014/main" id="{9DF088D3-328F-19C9-BF53-7A38AD261D09}"/>
              </a:ext>
            </a:extLst>
          </p:cNvPr>
          <p:cNvSpPr txBox="1">
            <a:spLocks/>
          </p:cNvSpPr>
          <p:nvPr userDrawn="1"/>
        </p:nvSpPr>
        <p:spPr>
          <a:xfrm>
            <a:off x="3682001" y="6035415"/>
            <a:ext cx="685800" cy="365125"/>
          </a:xfrm>
          <a:prstGeom prst="rect">
            <a:avLst/>
          </a:prstGeom>
        </p:spPr>
        <p:txBody>
          <a:bodyPr vert="horz" lIns="91440" tIns="45720" rIns="91440" bIns="45720" rtlCol="0" anchor="ctr"/>
          <a:lstStyle>
            <a:defPPr>
              <a:defRPr lang="fi-FI"/>
            </a:defPPr>
            <a:lvl1pPr marL="0" algn="r" defTabSz="914400" rtl="0" eaLnBrk="1" latinLnBrk="0" hangingPunct="1">
              <a:defRPr sz="1200" b="0" i="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pPr/>
              <a:t>‹#›</a:t>
            </a:fld>
            <a:endParaRPr lang="fi-FI" dirty="0"/>
          </a:p>
        </p:txBody>
      </p:sp>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838200" y="365125"/>
            <a:ext cx="7983763" cy="1325563"/>
          </a:xfrm>
        </p:spPr>
        <p:txBody>
          <a:bodyPr anchor="t"/>
          <a:lstStyle>
            <a:lvl1pPr>
              <a:defRPr>
                <a:solidFill>
                  <a:schemeClr val="tx2"/>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838200" y="1690688"/>
            <a:ext cx="10515600" cy="4486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C36FBE74-C00C-37ED-6ECF-5A19FCD07C2D}"/>
              </a:ext>
            </a:extLst>
          </p:cNvPr>
          <p:cNvPicPr>
            <a:picLocks noChangeAspect="1"/>
          </p:cNvPicPr>
          <p:nvPr userDrawn="1"/>
        </p:nvPicPr>
        <p:blipFill>
          <a:blip r:embed="rId2"/>
          <a:stretch>
            <a:fillRect/>
          </a:stretch>
        </p:blipFill>
        <p:spPr>
          <a:xfrm>
            <a:off x="9049403" y="251434"/>
            <a:ext cx="2913997" cy="712031"/>
          </a:xfrm>
          <a:prstGeom prst="rect">
            <a:avLst/>
          </a:prstGeom>
        </p:spPr>
      </p:pic>
      <p:sp>
        <p:nvSpPr>
          <p:cNvPr id="24" name="Alatunnisteen paikkamerkki 4">
            <a:extLst>
              <a:ext uri="{FF2B5EF4-FFF2-40B4-BE49-F238E27FC236}">
                <a16:creationId xmlns:a16="http://schemas.microsoft.com/office/drawing/2014/main" id="{F9B70AAC-142C-276B-9194-9B7129E78669}"/>
              </a:ext>
            </a:extLst>
          </p:cNvPr>
          <p:cNvSpPr>
            <a:spLocks noGrp="1"/>
          </p:cNvSpPr>
          <p:nvPr>
            <p:ph type="ftr" sz="quarter" idx="11"/>
          </p:nvPr>
        </p:nvSpPr>
        <p:spPr>
          <a:xfrm>
            <a:off x="1869622" y="6207705"/>
            <a:ext cx="9344479" cy="365125"/>
          </a:xfrm>
          <a:prstGeom prst="rect">
            <a:avLst/>
          </a:prstGeom>
        </p:spPr>
        <p:txBody>
          <a:bodyPr anchor="ctr"/>
          <a:lstStyle>
            <a:lvl1pPr algn="ctr">
              <a:defRPr sz="1200" b="0" i="0">
                <a:solidFill>
                  <a:schemeClr val="tx1"/>
                </a:solidFill>
                <a:latin typeface="Poppins" pitchFamily="2" charset="77"/>
                <a:cs typeface="Poppins" pitchFamily="2" charset="77"/>
              </a:defRPr>
            </a:lvl1pPr>
          </a:lstStyle>
          <a:p>
            <a:endParaRPr lang="fi-FI" dirty="0"/>
          </a:p>
        </p:txBody>
      </p:sp>
      <p:sp>
        <p:nvSpPr>
          <p:cNvPr id="25" name="Päivämäärän paikkamerkki 3">
            <a:extLst>
              <a:ext uri="{FF2B5EF4-FFF2-40B4-BE49-F238E27FC236}">
                <a16:creationId xmlns:a16="http://schemas.microsoft.com/office/drawing/2014/main" id="{33541691-50EA-FF3D-C59E-1FFADAE7518B}"/>
              </a:ext>
            </a:extLst>
          </p:cNvPr>
          <p:cNvSpPr txBox="1">
            <a:spLocks/>
          </p:cNvSpPr>
          <p:nvPr userDrawn="1"/>
        </p:nvSpPr>
        <p:spPr>
          <a:xfrm>
            <a:off x="838200" y="6207705"/>
            <a:ext cx="1031422"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9519BC-D774-2940-B5E9-93319ECE16B6}" type="datetimeFigureOut">
              <a:rPr lang="fi-FI" b="0" i="0" smtClean="0">
                <a:solidFill>
                  <a:schemeClr val="tx1"/>
                </a:solidFill>
                <a:latin typeface="Poppins" pitchFamily="2" charset="77"/>
                <a:cs typeface="Poppins" pitchFamily="2" charset="77"/>
              </a:rPr>
              <a:pPr/>
              <a:t>18.4.2024</a:t>
            </a:fld>
            <a:endParaRPr lang="fi-FI" b="0" i="0" dirty="0">
              <a:solidFill>
                <a:schemeClr val="tx1"/>
              </a:solidFill>
              <a:latin typeface="Poppins" pitchFamily="2" charset="77"/>
              <a:cs typeface="Poppins" pitchFamily="2" charset="77"/>
            </a:endParaRPr>
          </a:p>
        </p:txBody>
      </p:sp>
      <p:sp>
        <p:nvSpPr>
          <p:cNvPr id="26" name="Dian numeron paikkamerkki 5">
            <a:extLst>
              <a:ext uri="{FF2B5EF4-FFF2-40B4-BE49-F238E27FC236}">
                <a16:creationId xmlns:a16="http://schemas.microsoft.com/office/drawing/2014/main" id="{298CE34A-C42F-AB1D-99D7-3E79C0BBBBF2}"/>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solidFill>
                  <a:schemeClr val="tx1"/>
                </a:solidFill>
              </a:rPr>
              <a:pPr/>
              <a:t>‹#›</a:t>
            </a:fld>
            <a:endParaRPr lang="fi-FI" dirty="0">
              <a:solidFill>
                <a:schemeClr val="tx1"/>
              </a:solidFill>
            </a:endParaRPr>
          </a:p>
        </p:txBody>
      </p:sp>
    </p:spTree>
    <p:extLst>
      <p:ext uri="{BB962C8B-B14F-4D97-AF65-F5344CB8AC3E}">
        <p14:creationId xmlns:p14="http://schemas.microsoft.com/office/powerpoint/2010/main" val="102333987"/>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1298"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OGO_oik_alh_Otsikko ja sisältö_sin">
    <p:spTree>
      <p:nvGrpSpPr>
        <p:cNvPr id="1" name=""/>
        <p:cNvGrpSpPr/>
        <p:nvPr/>
      </p:nvGrpSpPr>
      <p:grpSpPr>
        <a:xfrm>
          <a:off x="0" y="0"/>
          <a:ext cx="0" cy="0"/>
          <a:chOff x="0" y="0"/>
          <a:chExt cx="0" cy="0"/>
        </a:xfrm>
      </p:grpSpPr>
      <p:sp>
        <p:nvSpPr>
          <p:cNvPr id="12" name="Dian numeron paikkamerkki 5">
            <a:extLst>
              <a:ext uri="{FF2B5EF4-FFF2-40B4-BE49-F238E27FC236}">
                <a16:creationId xmlns:a16="http://schemas.microsoft.com/office/drawing/2014/main" id="{9DF088D3-328F-19C9-BF53-7A38AD261D09}"/>
              </a:ext>
            </a:extLst>
          </p:cNvPr>
          <p:cNvSpPr txBox="1">
            <a:spLocks/>
          </p:cNvSpPr>
          <p:nvPr userDrawn="1"/>
        </p:nvSpPr>
        <p:spPr>
          <a:xfrm>
            <a:off x="3682001" y="6035415"/>
            <a:ext cx="685800" cy="365125"/>
          </a:xfrm>
          <a:prstGeom prst="rect">
            <a:avLst/>
          </a:prstGeom>
        </p:spPr>
        <p:txBody>
          <a:bodyPr vert="horz" lIns="91440" tIns="45720" rIns="91440" bIns="45720" rtlCol="0" anchor="ctr"/>
          <a:lstStyle>
            <a:defPPr>
              <a:defRPr lang="fi-FI"/>
            </a:defPPr>
            <a:lvl1pPr marL="0" algn="r" defTabSz="914400" rtl="0" eaLnBrk="1" latinLnBrk="0" hangingPunct="1">
              <a:defRPr sz="1200" b="0" i="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pPr/>
              <a:t>‹#›</a:t>
            </a:fld>
            <a:endParaRPr lang="fi-FI" dirty="0"/>
          </a:p>
        </p:txBody>
      </p:sp>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838200" y="365125"/>
            <a:ext cx="7983763" cy="1325563"/>
          </a:xfrm>
        </p:spPr>
        <p:txBody>
          <a:bodyPr anchor="t"/>
          <a:lstStyle>
            <a:lvl1pPr>
              <a:defRPr>
                <a:solidFill>
                  <a:schemeClr val="tx2"/>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838200" y="1690688"/>
            <a:ext cx="10515600" cy="434472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24" name="Alatunnisteen paikkamerkki 4">
            <a:extLst>
              <a:ext uri="{FF2B5EF4-FFF2-40B4-BE49-F238E27FC236}">
                <a16:creationId xmlns:a16="http://schemas.microsoft.com/office/drawing/2014/main" id="{F9B70AAC-142C-276B-9194-9B7129E78669}"/>
              </a:ext>
            </a:extLst>
          </p:cNvPr>
          <p:cNvSpPr>
            <a:spLocks noGrp="1"/>
          </p:cNvSpPr>
          <p:nvPr>
            <p:ph type="ftr" sz="quarter" idx="11"/>
          </p:nvPr>
        </p:nvSpPr>
        <p:spPr>
          <a:xfrm>
            <a:off x="1869622" y="6207705"/>
            <a:ext cx="9344479" cy="365125"/>
          </a:xfrm>
          <a:prstGeom prst="rect">
            <a:avLst/>
          </a:prstGeom>
        </p:spPr>
        <p:txBody>
          <a:bodyPr anchor="ctr"/>
          <a:lstStyle>
            <a:lvl1pPr algn="ctr">
              <a:defRPr sz="1200" b="0" i="0">
                <a:solidFill>
                  <a:schemeClr val="tx1"/>
                </a:solidFill>
                <a:latin typeface="Poppins" pitchFamily="2" charset="77"/>
                <a:cs typeface="Poppins" pitchFamily="2" charset="77"/>
              </a:defRPr>
            </a:lvl1pPr>
          </a:lstStyle>
          <a:p>
            <a:endParaRPr lang="fi-FI" dirty="0"/>
          </a:p>
        </p:txBody>
      </p:sp>
      <p:sp>
        <p:nvSpPr>
          <p:cNvPr id="25" name="Päivämäärän paikkamerkki 3">
            <a:extLst>
              <a:ext uri="{FF2B5EF4-FFF2-40B4-BE49-F238E27FC236}">
                <a16:creationId xmlns:a16="http://schemas.microsoft.com/office/drawing/2014/main" id="{33541691-50EA-FF3D-C59E-1FFADAE7518B}"/>
              </a:ext>
            </a:extLst>
          </p:cNvPr>
          <p:cNvSpPr txBox="1">
            <a:spLocks/>
          </p:cNvSpPr>
          <p:nvPr userDrawn="1"/>
        </p:nvSpPr>
        <p:spPr>
          <a:xfrm>
            <a:off x="838200" y="6207705"/>
            <a:ext cx="1031422"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9519BC-D774-2940-B5E9-93319ECE16B6}" type="datetimeFigureOut">
              <a:rPr lang="fi-FI" b="0" i="0" smtClean="0">
                <a:solidFill>
                  <a:schemeClr val="tx1"/>
                </a:solidFill>
                <a:latin typeface="Poppins" pitchFamily="2" charset="77"/>
                <a:cs typeface="Poppins" pitchFamily="2" charset="77"/>
              </a:rPr>
              <a:pPr/>
              <a:t>18.4.2024</a:t>
            </a:fld>
            <a:endParaRPr lang="fi-FI" b="0" i="0" dirty="0">
              <a:solidFill>
                <a:schemeClr val="tx1"/>
              </a:solidFill>
              <a:latin typeface="Poppins" pitchFamily="2" charset="77"/>
              <a:cs typeface="Poppins" pitchFamily="2" charset="77"/>
            </a:endParaRPr>
          </a:p>
        </p:txBody>
      </p:sp>
      <p:sp>
        <p:nvSpPr>
          <p:cNvPr id="26" name="Dian numeron paikkamerkki 5">
            <a:extLst>
              <a:ext uri="{FF2B5EF4-FFF2-40B4-BE49-F238E27FC236}">
                <a16:creationId xmlns:a16="http://schemas.microsoft.com/office/drawing/2014/main" id="{298CE34A-C42F-AB1D-99D7-3E79C0BBBBF2}"/>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solidFill>
                  <a:schemeClr val="tx1"/>
                </a:solidFill>
              </a:rPr>
              <a:pPr/>
              <a:t>‹#›</a:t>
            </a:fld>
            <a:endParaRPr lang="fi-FI" dirty="0">
              <a:solidFill>
                <a:schemeClr val="tx1"/>
              </a:solidFill>
            </a:endParaRPr>
          </a:p>
        </p:txBody>
      </p:sp>
      <p:grpSp>
        <p:nvGrpSpPr>
          <p:cNvPr id="7" name="Group 6">
            <a:extLst>
              <a:ext uri="{FF2B5EF4-FFF2-40B4-BE49-F238E27FC236}">
                <a16:creationId xmlns:a16="http://schemas.microsoft.com/office/drawing/2014/main" id="{4717BBB2-41F6-D08D-920E-5E7A580E5EF0}"/>
              </a:ext>
            </a:extLst>
          </p:cNvPr>
          <p:cNvGrpSpPr/>
          <p:nvPr userDrawn="1"/>
        </p:nvGrpSpPr>
        <p:grpSpPr>
          <a:xfrm>
            <a:off x="9049403" y="5890346"/>
            <a:ext cx="3142597" cy="967654"/>
            <a:chOff x="9049403" y="5890346"/>
            <a:chExt cx="3142597" cy="967654"/>
          </a:xfrm>
        </p:grpSpPr>
        <p:sp>
          <p:nvSpPr>
            <p:cNvPr id="5" name="Rectangle 4">
              <a:extLst>
                <a:ext uri="{FF2B5EF4-FFF2-40B4-BE49-F238E27FC236}">
                  <a16:creationId xmlns:a16="http://schemas.microsoft.com/office/drawing/2014/main" id="{20332309-64A0-52E1-A93B-B4861D30642D}"/>
                </a:ext>
              </a:extLst>
            </p:cNvPr>
            <p:cNvSpPr/>
            <p:nvPr userDrawn="1"/>
          </p:nvSpPr>
          <p:spPr>
            <a:xfrm>
              <a:off x="11353800" y="6035415"/>
              <a:ext cx="838200" cy="8225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Picture 3" descr="A black background with a black square&#10;&#10;Description automatically generated with medium confidence">
              <a:extLst>
                <a:ext uri="{FF2B5EF4-FFF2-40B4-BE49-F238E27FC236}">
                  <a16:creationId xmlns:a16="http://schemas.microsoft.com/office/drawing/2014/main" id="{A8E767A4-181E-B487-8C4A-4BBC65610EDA}"/>
                </a:ext>
              </a:extLst>
            </p:cNvPr>
            <p:cNvPicPr>
              <a:picLocks noChangeAspect="1"/>
            </p:cNvPicPr>
            <p:nvPr userDrawn="1"/>
          </p:nvPicPr>
          <p:blipFill>
            <a:blip r:embed="rId2"/>
            <a:stretch>
              <a:fillRect/>
            </a:stretch>
          </p:blipFill>
          <p:spPr>
            <a:xfrm>
              <a:off x="9049403" y="5890346"/>
              <a:ext cx="2913997" cy="712031"/>
            </a:xfrm>
            <a:prstGeom prst="rect">
              <a:avLst/>
            </a:prstGeom>
          </p:spPr>
        </p:pic>
      </p:grpSp>
    </p:spTree>
    <p:extLst>
      <p:ext uri="{BB962C8B-B14F-4D97-AF65-F5344CB8AC3E}">
        <p14:creationId xmlns:p14="http://schemas.microsoft.com/office/powerpoint/2010/main" val="1802402012"/>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1298"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OGO_vas_Otsikko ja sisältö_sin">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0A2E587E-A29C-1312-EFEC-DE7694A26305}"/>
              </a:ext>
            </a:extLst>
          </p:cNvPr>
          <p:cNvPicPr>
            <a:picLocks noChangeAspect="1"/>
          </p:cNvPicPr>
          <p:nvPr userDrawn="1"/>
        </p:nvPicPr>
        <p:blipFill>
          <a:blip r:embed="rId2"/>
          <a:stretch>
            <a:fillRect/>
          </a:stretch>
        </p:blipFill>
        <p:spPr>
          <a:xfrm>
            <a:off x="305724" y="5869400"/>
            <a:ext cx="2913997" cy="712031"/>
          </a:xfrm>
          <a:prstGeom prst="rect">
            <a:avLst/>
          </a:prstGeom>
        </p:spPr>
      </p:pic>
      <p:sp>
        <p:nvSpPr>
          <p:cNvPr id="5" name="Alatunnisteen paikkamerkki 4">
            <a:extLst>
              <a:ext uri="{FF2B5EF4-FFF2-40B4-BE49-F238E27FC236}">
                <a16:creationId xmlns:a16="http://schemas.microsoft.com/office/drawing/2014/main" id="{1240D231-7F15-E746-9A15-0B625CE98F7C}"/>
              </a:ext>
            </a:extLst>
          </p:cNvPr>
          <p:cNvSpPr>
            <a:spLocks noGrp="1"/>
          </p:cNvSpPr>
          <p:nvPr>
            <p:ph type="ftr" sz="quarter" idx="11"/>
          </p:nvPr>
        </p:nvSpPr>
        <p:spPr>
          <a:xfrm>
            <a:off x="4604657" y="6207705"/>
            <a:ext cx="6609444" cy="365125"/>
          </a:xfrm>
          <a:prstGeom prst="rect">
            <a:avLst/>
          </a:prstGeom>
        </p:spPr>
        <p:txBody>
          <a:bodyPr anchor="ctr"/>
          <a:lstStyle>
            <a:lvl1pPr algn="ctr">
              <a:defRPr sz="1200" b="0" i="0">
                <a:solidFill>
                  <a:schemeClr val="tx1"/>
                </a:solidFill>
                <a:latin typeface="Poppins" pitchFamily="2" charset="77"/>
                <a:cs typeface="Poppins" pitchFamily="2" charset="77"/>
              </a:defRPr>
            </a:lvl1pPr>
          </a:lstStyle>
          <a:p>
            <a:endParaRPr lang="fi-FI" dirty="0"/>
          </a:p>
        </p:txBody>
      </p:sp>
      <p:sp>
        <p:nvSpPr>
          <p:cNvPr id="12" name="Dian numeron paikkamerkki 5">
            <a:extLst>
              <a:ext uri="{FF2B5EF4-FFF2-40B4-BE49-F238E27FC236}">
                <a16:creationId xmlns:a16="http://schemas.microsoft.com/office/drawing/2014/main" id="{9DF088D3-328F-19C9-BF53-7A38AD261D09}"/>
              </a:ext>
            </a:extLst>
          </p:cNvPr>
          <p:cNvSpPr txBox="1">
            <a:spLocks/>
          </p:cNvSpPr>
          <p:nvPr userDrawn="1"/>
        </p:nvSpPr>
        <p:spPr>
          <a:xfrm>
            <a:off x="3682001" y="6035415"/>
            <a:ext cx="685800" cy="365125"/>
          </a:xfrm>
          <a:prstGeom prst="rect">
            <a:avLst/>
          </a:prstGeom>
        </p:spPr>
        <p:txBody>
          <a:bodyPr vert="horz" lIns="91440" tIns="45720" rIns="91440" bIns="45720" rtlCol="0" anchor="ctr"/>
          <a:lstStyle>
            <a:defPPr>
              <a:defRPr lang="fi-FI"/>
            </a:defPPr>
            <a:lvl1pPr marL="0" algn="r" defTabSz="914400" rtl="0" eaLnBrk="1" latinLnBrk="0" hangingPunct="1">
              <a:defRPr sz="1200" b="0" i="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pPr/>
              <a:t>‹#›</a:t>
            </a:fld>
            <a:endParaRPr lang="fi-FI" dirty="0"/>
          </a:p>
        </p:txBody>
      </p:sp>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838200" y="365125"/>
            <a:ext cx="10515600" cy="1325563"/>
          </a:xfrm>
        </p:spPr>
        <p:txBody>
          <a:bodyPr anchor="t"/>
          <a:lstStyle>
            <a:lvl1pPr>
              <a:defRPr>
                <a:solidFill>
                  <a:schemeClr val="tx2"/>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838200" y="1690688"/>
            <a:ext cx="10515600" cy="41724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0" name="Päivämäärän paikkamerkki 3">
            <a:extLst>
              <a:ext uri="{FF2B5EF4-FFF2-40B4-BE49-F238E27FC236}">
                <a16:creationId xmlns:a16="http://schemas.microsoft.com/office/drawing/2014/main" id="{8ACDB958-ED3C-9BFD-F7BF-D82E0310C4BA}"/>
              </a:ext>
            </a:extLst>
          </p:cNvPr>
          <p:cNvSpPr txBox="1">
            <a:spLocks/>
          </p:cNvSpPr>
          <p:nvPr userDrawn="1"/>
        </p:nvSpPr>
        <p:spPr>
          <a:xfrm>
            <a:off x="3573235" y="6207705"/>
            <a:ext cx="1031422"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9519BC-D774-2940-B5E9-93319ECE16B6}" type="datetimeFigureOut">
              <a:rPr lang="fi-FI" b="0" i="0" smtClean="0">
                <a:latin typeface="Poppins" pitchFamily="2" charset="77"/>
                <a:cs typeface="Poppins" pitchFamily="2" charset="77"/>
              </a:rPr>
              <a:pPr/>
              <a:t>18.4.2024</a:t>
            </a:fld>
            <a:endParaRPr lang="fi-FI" b="0" i="0" dirty="0">
              <a:latin typeface="Poppins" pitchFamily="2" charset="77"/>
              <a:cs typeface="Poppins" pitchFamily="2" charset="77"/>
            </a:endParaRPr>
          </a:p>
        </p:txBody>
      </p:sp>
      <p:sp>
        <p:nvSpPr>
          <p:cNvPr id="21" name="Dian numeron paikkamerkki 5">
            <a:extLst>
              <a:ext uri="{FF2B5EF4-FFF2-40B4-BE49-F238E27FC236}">
                <a16:creationId xmlns:a16="http://schemas.microsoft.com/office/drawing/2014/main" id="{C45C5BA8-7CFC-D3B8-319F-DAAE42D5CB58}"/>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pPr/>
              <a:t>‹#›</a:t>
            </a:fld>
            <a:endParaRPr lang="fi-FI" dirty="0"/>
          </a:p>
        </p:txBody>
      </p:sp>
    </p:spTree>
    <p:extLst>
      <p:ext uri="{BB962C8B-B14F-4D97-AF65-F5344CB8AC3E}">
        <p14:creationId xmlns:p14="http://schemas.microsoft.com/office/powerpoint/2010/main" val="1308011069"/>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4065"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uva ja sisältö_sin">
    <p:bg>
      <p:bgPr>
        <a:solidFill>
          <a:schemeClr val="bg1"/>
        </a:solidFill>
        <a:effectLst/>
      </p:bgPr>
    </p:bg>
    <p:spTree>
      <p:nvGrpSpPr>
        <p:cNvPr id="1" name=""/>
        <p:cNvGrpSpPr/>
        <p:nvPr/>
      </p:nvGrpSpPr>
      <p:grpSpPr>
        <a:xfrm>
          <a:off x="0" y="0"/>
          <a:ext cx="0" cy="0"/>
          <a:chOff x="0" y="0"/>
          <a:chExt cx="0" cy="0"/>
        </a:xfrm>
      </p:grpSpPr>
      <p:sp>
        <p:nvSpPr>
          <p:cNvPr id="8" name="Kuvan paikkamerkki 2">
            <a:extLst>
              <a:ext uri="{FF2B5EF4-FFF2-40B4-BE49-F238E27FC236}">
                <a16:creationId xmlns:a16="http://schemas.microsoft.com/office/drawing/2014/main" id="{47186B3B-19A8-684B-BA68-4D1996B35F09}"/>
              </a:ext>
            </a:extLst>
          </p:cNvPr>
          <p:cNvSpPr>
            <a:spLocks noGrp="1"/>
          </p:cNvSpPr>
          <p:nvPr>
            <p:ph type="pic" idx="13"/>
          </p:nvPr>
        </p:nvSpPr>
        <p:spPr>
          <a:xfrm>
            <a:off x="0" y="0"/>
            <a:ext cx="3799643"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solidFill>
                  <a:srgbClr val="00799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fi-FI" dirty="0"/>
          </a:p>
        </p:txBody>
      </p:sp>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4038600" y="365125"/>
            <a:ext cx="5010803" cy="1325563"/>
          </a:xfrm>
        </p:spPr>
        <p:txBody>
          <a:bodyPr anchor="t">
            <a:noAutofit/>
          </a:bodyPr>
          <a:lstStyle>
            <a:lvl1pPr>
              <a:defRPr sz="3600">
                <a:solidFill>
                  <a:srgbClr val="00799A"/>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4038600" y="1690688"/>
            <a:ext cx="7315200" cy="4486275"/>
          </a:xfrm>
        </p:spPr>
        <p:txBody>
          <a:bodyPr>
            <a:no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Päivämäärän paikkamerkki 3">
            <a:extLst>
              <a:ext uri="{FF2B5EF4-FFF2-40B4-BE49-F238E27FC236}">
                <a16:creationId xmlns:a16="http://schemas.microsoft.com/office/drawing/2014/main" id="{6B82DE07-AF02-B04D-A641-7C8D8F6E7587}"/>
              </a:ext>
            </a:extLst>
          </p:cNvPr>
          <p:cNvSpPr>
            <a:spLocks noGrp="1"/>
          </p:cNvSpPr>
          <p:nvPr>
            <p:ph type="dt" sz="half" idx="10"/>
          </p:nvPr>
        </p:nvSpPr>
        <p:spPr>
          <a:xfrm>
            <a:off x="4038600" y="6207705"/>
            <a:ext cx="1301496" cy="365125"/>
          </a:xfrm>
          <a:prstGeom prst="rect">
            <a:avLst/>
          </a:prstGeom>
        </p:spPr>
        <p:txBody>
          <a:bodyPr anchor="ctr"/>
          <a:lstStyle>
            <a:lvl1pPr>
              <a:defRPr sz="1200" b="0" i="0">
                <a:solidFill>
                  <a:schemeClr val="tx1"/>
                </a:solidFill>
                <a:latin typeface="Poppins" pitchFamily="2" charset="77"/>
                <a:cs typeface="Poppins" pitchFamily="2" charset="77"/>
              </a:defRPr>
            </a:lvl1pPr>
          </a:lstStyle>
          <a:p>
            <a:fld id="{AF476BBD-ACE3-E34E-A86F-98EB87CA81F3}" type="datetime1">
              <a:rPr lang="fi-FI" smtClean="0"/>
              <a:t>18.4.2024</a:t>
            </a:fld>
            <a:endParaRPr lang="fi-FI" dirty="0"/>
          </a:p>
        </p:txBody>
      </p:sp>
      <p:sp>
        <p:nvSpPr>
          <p:cNvPr id="5" name="Alatunnisteen paikkamerkki 4">
            <a:extLst>
              <a:ext uri="{FF2B5EF4-FFF2-40B4-BE49-F238E27FC236}">
                <a16:creationId xmlns:a16="http://schemas.microsoft.com/office/drawing/2014/main" id="{1240D231-7F15-E746-9A15-0B625CE98F7C}"/>
              </a:ext>
            </a:extLst>
          </p:cNvPr>
          <p:cNvSpPr>
            <a:spLocks noGrp="1"/>
          </p:cNvSpPr>
          <p:nvPr>
            <p:ph type="ftr" sz="quarter" idx="11"/>
          </p:nvPr>
        </p:nvSpPr>
        <p:spPr>
          <a:xfrm>
            <a:off x="5340096" y="6207705"/>
            <a:ext cx="6013704" cy="365125"/>
          </a:xfrm>
          <a:prstGeom prst="rect">
            <a:avLst/>
          </a:prstGeom>
        </p:spPr>
        <p:txBody>
          <a:bodyPr anchor="ctr"/>
          <a:lstStyle>
            <a:lvl1pPr algn="ctr">
              <a:defRPr sz="1200" b="0" i="0">
                <a:solidFill>
                  <a:schemeClr val="tx1"/>
                </a:solidFill>
                <a:latin typeface="Poppins" pitchFamily="2" charset="77"/>
                <a:cs typeface="Poppins" pitchFamily="2" charset="77"/>
              </a:defRPr>
            </a:lvl1pPr>
          </a:lstStyle>
          <a:p>
            <a:endParaRPr lang="fi-FI" dirty="0"/>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B2B483DD-BE1C-E230-62BC-FA241B76BEBA}"/>
              </a:ext>
            </a:extLst>
          </p:cNvPr>
          <p:cNvPicPr>
            <a:picLocks noChangeAspect="1"/>
          </p:cNvPicPr>
          <p:nvPr userDrawn="1"/>
        </p:nvPicPr>
        <p:blipFill>
          <a:blip r:embed="rId3"/>
          <a:stretch>
            <a:fillRect/>
          </a:stretch>
        </p:blipFill>
        <p:spPr>
          <a:xfrm>
            <a:off x="9049403" y="251434"/>
            <a:ext cx="2913997" cy="712031"/>
          </a:xfrm>
          <a:prstGeom prst="rect">
            <a:avLst/>
          </a:prstGeom>
        </p:spPr>
      </p:pic>
      <p:sp>
        <p:nvSpPr>
          <p:cNvPr id="16" name="Dian numeron paikkamerkki 5">
            <a:extLst>
              <a:ext uri="{FF2B5EF4-FFF2-40B4-BE49-F238E27FC236}">
                <a16:creationId xmlns:a16="http://schemas.microsoft.com/office/drawing/2014/main" id="{93AC5F4C-74D0-CE22-6D94-6DCB246F9691}"/>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pPr/>
              <a:t>‹#›</a:t>
            </a:fld>
            <a:endParaRPr lang="fi-FI" dirty="0"/>
          </a:p>
        </p:txBody>
      </p:sp>
      <p:sp>
        <p:nvSpPr>
          <p:cNvPr id="9" name="SmartArt Placeholder 8">
            <a:extLst>
              <a:ext uri="{FF2B5EF4-FFF2-40B4-BE49-F238E27FC236}">
                <a16:creationId xmlns:a16="http://schemas.microsoft.com/office/drawing/2014/main" id="{18511C8D-6C03-2EF2-0459-BCC49EC49F18}"/>
              </a:ext>
            </a:extLst>
          </p:cNvPr>
          <p:cNvSpPr>
            <a:spLocks noGrp="1"/>
          </p:cNvSpPr>
          <p:nvPr>
            <p:ph type="dgm" sz="quarter" idx="14" hasCustomPrompt="1"/>
          </p:nvPr>
        </p:nvSpPr>
        <p:spPr>
          <a:xfrm>
            <a:off x="0" y="3823270"/>
            <a:ext cx="2555875" cy="2119313"/>
          </a:xfrm>
          <a:blipFill>
            <a:blip r:embed="rId4">
              <a:extLst>
                <a:ext uri="{28A0092B-C50C-407E-A947-70E740481C1C}">
                  <a14:useLocalDpi xmlns:a14="http://schemas.microsoft.com/office/drawing/2010/main"/>
                </a:ext>
              </a:extLst>
            </a:blip>
            <a:srcRect/>
            <a:stretch>
              <a:fillRect t="-103" b="-103"/>
            </a:stretch>
          </a:blipFill>
        </p:spPr>
        <p:txBody>
          <a:bodyPr/>
          <a:lstStyle>
            <a:lvl1pPr marL="0" indent="0">
              <a:buNone/>
              <a:defRPr sz="800"/>
            </a:lvl1pPr>
          </a:lstStyle>
          <a:p>
            <a:r>
              <a:rPr lang="fi-FI" dirty="0"/>
              <a:t>  </a:t>
            </a:r>
          </a:p>
        </p:txBody>
      </p:sp>
      <p:sp>
        <p:nvSpPr>
          <p:cNvPr id="6" name="Text Placeholder 6">
            <a:extLst>
              <a:ext uri="{FF2B5EF4-FFF2-40B4-BE49-F238E27FC236}">
                <a16:creationId xmlns:a16="http://schemas.microsoft.com/office/drawing/2014/main" id="{57350529-D469-2915-C3B7-10045D0F48EB}"/>
              </a:ext>
            </a:extLst>
          </p:cNvPr>
          <p:cNvSpPr>
            <a:spLocks noGrp="1"/>
          </p:cNvSpPr>
          <p:nvPr>
            <p:ph type="body" sz="quarter" idx="18" hasCustomPrompt="1"/>
          </p:nvPr>
        </p:nvSpPr>
        <p:spPr>
          <a:xfrm rot="16200000">
            <a:off x="2872038" y="5935043"/>
            <a:ext cx="1639733"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Tree>
    <p:extLst>
      <p:ext uri="{BB962C8B-B14F-4D97-AF65-F5344CB8AC3E}">
        <p14:creationId xmlns:p14="http://schemas.microsoft.com/office/powerpoint/2010/main" val="3815865150"/>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Kuva ja sisältö_sin">
    <p:bg>
      <p:bgPr>
        <a:solidFill>
          <a:schemeClr val="bg1"/>
        </a:solidFill>
        <a:effectLst/>
      </p:bgPr>
    </p:bg>
    <p:spTree>
      <p:nvGrpSpPr>
        <p:cNvPr id="1" name=""/>
        <p:cNvGrpSpPr/>
        <p:nvPr/>
      </p:nvGrpSpPr>
      <p:grpSpPr>
        <a:xfrm>
          <a:off x="0" y="0"/>
          <a:ext cx="0" cy="0"/>
          <a:chOff x="0" y="0"/>
          <a:chExt cx="0" cy="0"/>
        </a:xfrm>
      </p:grpSpPr>
      <p:sp>
        <p:nvSpPr>
          <p:cNvPr id="8" name="Kuvan paikkamerkki 2">
            <a:extLst>
              <a:ext uri="{FF2B5EF4-FFF2-40B4-BE49-F238E27FC236}">
                <a16:creationId xmlns:a16="http://schemas.microsoft.com/office/drawing/2014/main" id="{47186B3B-19A8-684B-BA68-4D1996B35F09}"/>
              </a:ext>
            </a:extLst>
          </p:cNvPr>
          <p:cNvSpPr>
            <a:spLocks noGrp="1"/>
          </p:cNvSpPr>
          <p:nvPr>
            <p:ph type="pic" idx="13"/>
          </p:nvPr>
        </p:nvSpPr>
        <p:spPr>
          <a:xfrm>
            <a:off x="-11636" y="0"/>
            <a:ext cx="3799643"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solidFill>
                  <a:srgbClr val="00799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fi-FI" dirty="0"/>
          </a:p>
        </p:txBody>
      </p:sp>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4038600" y="365125"/>
            <a:ext cx="5010803" cy="1325563"/>
          </a:xfrm>
        </p:spPr>
        <p:txBody>
          <a:bodyPr anchor="t">
            <a:noAutofit/>
          </a:bodyPr>
          <a:lstStyle>
            <a:lvl1pPr>
              <a:defRPr sz="3600">
                <a:solidFill>
                  <a:srgbClr val="00799A"/>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4038600" y="1684510"/>
            <a:ext cx="7315200" cy="4486275"/>
          </a:xfrm>
        </p:spPr>
        <p:txBody>
          <a:bodyPr>
            <a:no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Päivämäärän paikkamerkki 3">
            <a:extLst>
              <a:ext uri="{FF2B5EF4-FFF2-40B4-BE49-F238E27FC236}">
                <a16:creationId xmlns:a16="http://schemas.microsoft.com/office/drawing/2014/main" id="{6B82DE07-AF02-B04D-A641-7C8D8F6E7587}"/>
              </a:ext>
            </a:extLst>
          </p:cNvPr>
          <p:cNvSpPr>
            <a:spLocks noGrp="1"/>
          </p:cNvSpPr>
          <p:nvPr>
            <p:ph type="dt" sz="half" idx="10"/>
          </p:nvPr>
        </p:nvSpPr>
        <p:spPr>
          <a:xfrm>
            <a:off x="4038600" y="6207705"/>
            <a:ext cx="1301496" cy="365125"/>
          </a:xfrm>
          <a:prstGeom prst="rect">
            <a:avLst/>
          </a:prstGeom>
        </p:spPr>
        <p:txBody>
          <a:bodyPr anchor="ctr"/>
          <a:lstStyle>
            <a:lvl1pPr>
              <a:defRPr sz="1200" b="0" i="0">
                <a:solidFill>
                  <a:schemeClr val="tx1"/>
                </a:solidFill>
                <a:latin typeface="Poppins" pitchFamily="2" charset="77"/>
                <a:cs typeface="Poppins" pitchFamily="2" charset="77"/>
              </a:defRPr>
            </a:lvl1pPr>
          </a:lstStyle>
          <a:p>
            <a:fld id="{AF476BBD-ACE3-E34E-A86F-98EB87CA81F3}" type="datetime1">
              <a:rPr lang="fi-FI" smtClean="0"/>
              <a:t>18.4.2024</a:t>
            </a:fld>
            <a:endParaRPr lang="fi-FI" dirty="0"/>
          </a:p>
        </p:txBody>
      </p:sp>
      <p:sp>
        <p:nvSpPr>
          <p:cNvPr id="5" name="Alatunnisteen paikkamerkki 4">
            <a:extLst>
              <a:ext uri="{FF2B5EF4-FFF2-40B4-BE49-F238E27FC236}">
                <a16:creationId xmlns:a16="http://schemas.microsoft.com/office/drawing/2014/main" id="{1240D231-7F15-E746-9A15-0B625CE98F7C}"/>
              </a:ext>
            </a:extLst>
          </p:cNvPr>
          <p:cNvSpPr>
            <a:spLocks noGrp="1"/>
          </p:cNvSpPr>
          <p:nvPr>
            <p:ph type="ftr" sz="quarter" idx="11"/>
          </p:nvPr>
        </p:nvSpPr>
        <p:spPr>
          <a:xfrm>
            <a:off x="5340096" y="6207705"/>
            <a:ext cx="6013704" cy="365125"/>
          </a:xfrm>
          <a:prstGeom prst="rect">
            <a:avLst/>
          </a:prstGeom>
        </p:spPr>
        <p:txBody>
          <a:bodyPr anchor="ctr"/>
          <a:lstStyle>
            <a:lvl1pPr algn="ctr">
              <a:defRPr sz="1200" b="0" i="0">
                <a:solidFill>
                  <a:schemeClr val="tx1"/>
                </a:solidFill>
                <a:latin typeface="Poppins" pitchFamily="2" charset="77"/>
                <a:cs typeface="Poppins" pitchFamily="2" charset="77"/>
              </a:defRPr>
            </a:lvl1pPr>
          </a:lstStyle>
          <a:p>
            <a:endParaRPr lang="fi-FI" dirty="0"/>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B2B483DD-BE1C-E230-62BC-FA241B76BEBA}"/>
              </a:ext>
            </a:extLst>
          </p:cNvPr>
          <p:cNvPicPr>
            <a:picLocks noChangeAspect="1"/>
          </p:cNvPicPr>
          <p:nvPr userDrawn="1"/>
        </p:nvPicPr>
        <p:blipFill>
          <a:blip r:embed="rId3"/>
          <a:stretch>
            <a:fillRect/>
          </a:stretch>
        </p:blipFill>
        <p:spPr>
          <a:xfrm>
            <a:off x="9049403" y="251434"/>
            <a:ext cx="2913997" cy="712031"/>
          </a:xfrm>
          <a:prstGeom prst="rect">
            <a:avLst/>
          </a:prstGeom>
        </p:spPr>
      </p:pic>
      <p:sp>
        <p:nvSpPr>
          <p:cNvPr id="16" name="Dian numeron paikkamerkki 5">
            <a:extLst>
              <a:ext uri="{FF2B5EF4-FFF2-40B4-BE49-F238E27FC236}">
                <a16:creationId xmlns:a16="http://schemas.microsoft.com/office/drawing/2014/main" id="{93AC5F4C-74D0-CE22-6D94-6DCB246F9691}"/>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pPr/>
              <a:t>‹#›</a:t>
            </a:fld>
            <a:endParaRPr lang="fi-FI" dirty="0"/>
          </a:p>
        </p:txBody>
      </p:sp>
      <p:sp>
        <p:nvSpPr>
          <p:cNvPr id="6" name="SmartArt Placeholder 8">
            <a:extLst>
              <a:ext uri="{FF2B5EF4-FFF2-40B4-BE49-F238E27FC236}">
                <a16:creationId xmlns:a16="http://schemas.microsoft.com/office/drawing/2014/main" id="{AD02BAAC-C22C-06F1-A9BC-34CD42782DBB}"/>
              </a:ext>
            </a:extLst>
          </p:cNvPr>
          <p:cNvSpPr>
            <a:spLocks noGrp="1"/>
          </p:cNvSpPr>
          <p:nvPr>
            <p:ph type="dgm" sz="quarter" idx="15" hasCustomPrompt="1"/>
          </p:nvPr>
        </p:nvSpPr>
        <p:spPr>
          <a:xfrm>
            <a:off x="429224" y="4293918"/>
            <a:ext cx="2917924" cy="1746787"/>
          </a:xfrm>
          <a:blipFill>
            <a:blip r:embed="rId4">
              <a:extLst>
                <a:ext uri="{28A0092B-C50C-407E-A947-70E740481C1C}">
                  <a14:useLocalDpi xmlns:a14="http://schemas.microsoft.com/office/drawing/2010/main"/>
                </a:ext>
              </a:extLst>
            </a:blip>
            <a:srcRect/>
            <a:stretch>
              <a:fillRect l="-256" r="-256"/>
            </a:stretch>
          </a:blipFill>
        </p:spPr>
        <p:txBody>
          <a:bodyPr/>
          <a:lstStyle>
            <a:lvl1pPr marL="0" indent="0">
              <a:buNone/>
              <a:defRPr sz="800"/>
            </a:lvl1pPr>
          </a:lstStyle>
          <a:p>
            <a:r>
              <a:rPr lang="fi-FI" dirty="0"/>
              <a:t>  </a:t>
            </a:r>
          </a:p>
        </p:txBody>
      </p:sp>
      <p:sp>
        <p:nvSpPr>
          <p:cNvPr id="7" name="Text Placeholder 6">
            <a:extLst>
              <a:ext uri="{FF2B5EF4-FFF2-40B4-BE49-F238E27FC236}">
                <a16:creationId xmlns:a16="http://schemas.microsoft.com/office/drawing/2014/main" id="{C0BB62C3-7D1D-9E16-9B69-3E5A00B3D310}"/>
              </a:ext>
            </a:extLst>
          </p:cNvPr>
          <p:cNvSpPr>
            <a:spLocks noGrp="1"/>
          </p:cNvSpPr>
          <p:nvPr>
            <p:ph type="body" sz="quarter" idx="18" hasCustomPrompt="1"/>
          </p:nvPr>
        </p:nvSpPr>
        <p:spPr>
          <a:xfrm rot="16200000">
            <a:off x="2872038" y="5935043"/>
            <a:ext cx="1639733"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Tree>
    <p:extLst>
      <p:ext uri="{BB962C8B-B14F-4D97-AF65-F5344CB8AC3E}">
        <p14:creationId xmlns:p14="http://schemas.microsoft.com/office/powerpoint/2010/main" val="1257514901"/>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Kuva ja sisältö_sin">
    <p:bg>
      <p:bgPr>
        <a:solidFill>
          <a:schemeClr val="bg1"/>
        </a:solidFill>
        <a:effectLst/>
      </p:bgPr>
    </p:bg>
    <p:spTree>
      <p:nvGrpSpPr>
        <p:cNvPr id="1" name=""/>
        <p:cNvGrpSpPr/>
        <p:nvPr/>
      </p:nvGrpSpPr>
      <p:grpSpPr>
        <a:xfrm>
          <a:off x="0" y="0"/>
          <a:ext cx="0" cy="0"/>
          <a:chOff x="0" y="0"/>
          <a:chExt cx="0" cy="0"/>
        </a:xfrm>
      </p:grpSpPr>
      <p:sp>
        <p:nvSpPr>
          <p:cNvPr id="8" name="Kuvan paikkamerkki 2">
            <a:extLst>
              <a:ext uri="{FF2B5EF4-FFF2-40B4-BE49-F238E27FC236}">
                <a16:creationId xmlns:a16="http://schemas.microsoft.com/office/drawing/2014/main" id="{47186B3B-19A8-684B-BA68-4D1996B35F09}"/>
              </a:ext>
            </a:extLst>
          </p:cNvPr>
          <p:cNvSpPr>
            <a:spLocks noGrp="1"/>
          </p:cNvSpPr>
          <p:nvPr>
            <p:ph type="pic" idx="13"/>
          </p:nvPr>
        </p:nvSpPr>
        <p:spPr>
          <a:xfrm>
            <a:off x="-4648" y="0"/>
            <a:ext cx="3799643"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solidFill>
                  <a:srgbClr val="00799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fi-FI" dirty="0"/>
          </a:p>
        </p:txBody>
      </p:sp>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4038600" y="365125"/>
            <a:ext cx="5010803" cy="1325563"/>
          </a:xfrm>
        </p:spPr>
        <p:txBody>
          <a:bodyPr anchor="t">
            <a:noAutofit/>
          </a:bodyPr>
          <a:lstStyle>
            <a:lvl1pPr>
              <a:defRPr sz="3600">
                <a:solidFill>
                  <a:srgbClr val="00799A"/>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4038600" y="1690688"/>
            <a:ext cx="7315200" cy="4486275"/>
          </a:xfrm>
        </p:spPr>
        <p:txBody>
          <a:bodyPr>
            <a:no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Päivämäärän paikkamerkki 3">
            <a:extLst>
              <a:ext uri="{FF2B5EF4-FFF2-40B4-BE49-F238E27FC236}">
                <a16:creationId xmlns:a16="http://schemas.microsoft.com/office/drawing/2014/main" id="{6B82DE07-AF02-B04D-A641-7C8D8F6E7587}"/>
              </a:ext>
            </a:extLst>
          </p:cNvPr>
          <p:cNvSpPr>
            <a:spLocks noGrp="1"/>
          </p:cNvSpPr>
          <p:nvPr>
            <p:ph type="dt" sz="half" idx="10"/>
          </p:nvPr>
        </p:nvSpPr>
        <p:spPr>
          <a:xfrm>
            <a:off x="4038600" y="6207705"/>
            <a:ext cx="1301496" cy="365125"/>
          </a:xfrm>
          <a:prstGeom prst="rect">
            <a:avLst/>
          </a:prstGeom>
        </p:spPr>
        <p:txBody>
          <a:bodyPr anchor="ctr"/>
          <a:lstStyle>
            <a:lvl1pPr>
              <a:defRPr sz="1200" b="0" i="0">
                <a:solidFill>
                  <a:schemeClr val="tx1"/>
                </a:solidFill>
                <a:latin typeface="Poppins" pitchFamily="2" charset="77"/>
                <a:cs typeface="Poppins" pitchFamily="2" charset="77"/>
              </a:defRPr>
            </a:lvl1pPr>
          </a:lstStyle>
          <a:p>
            <a:fld id="{AF476BBD-ACE3-E34E-A86F-98EB87CA81F3}" type="datetime1">
              <a:rPr lang="fi-FI" smtClean="0"/>
              <a:t>18.4.2024</a:t>
            </a:fld>
            <a:endParaRPr lang="fi-FI" dirty="0"/>
          </a:p>
        </p:txBody>
      </p:sp>
      <p:sp>
        <p:nvSpPr>
          <p:cNvPr id="5" name="Alatunnisteen paikkamerkki 4">
            <a:extLst>
              <a:ext uri="{FF2B5EF4-FFF2-40B4-BE49-F238E27FC236}">
                <a16:creationId xmlns:a16="http://schemas.microsoft.com/office/drawing/2014/main" id="{1240D231-7F15-E746-9A15-0B625CE98F7C}"/>
              </a:ext>
            </a:extLst>
          </p:cNvPr>
          <p:cNvSpPr>
            <a:spLocks noGrp="1"/>
          </p:cNvSpPr>
          <p:nvPr>
            <p:ph type="ftr" sz="quarter" idx="11"/>
          </p:nvPr>
        </p:nvSpPr>
        <p:spPr>
          <a:xfrm>
            <a:off x="5340096" y="6207705"/>
            <a:ext cx="6013704" cy="365125"/>
          </a:xfrm>
          <a:prstGeom prst="rect">
            <a:avLst/>
          </a:prstGeom>
        </p:spPr>
        <p:txBody>
          <a:bodyPr anchor="ctr"/>
          <a:lstStyle>
            <a:lvl1pPr algn="ctr">
              <a:defRPr sz="1200" b="0" i="0">
                <a:solidFill>
                  <a:schemeClr val="tx1"/>
                </a:solidFill>
                <a:latin typeface="Poppins" pitchFamily="2" charset="77"/>
                <a:cs typeface="Poppins" pitchFamily="2" charset="77"/>
              </a:defRPr>
            </a:lvl1pPr>
          </a:lstStyle>
          <a:p>
            <a:endParaRPr lang="fi-FI" dirty="0"/>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B2B483DD-BE1C-E230-62BC-FA241B76BEBA}"/>
              </a:ext>
            </a:extLst>
          </p:cNvPr>
          <p:cNvPicPr>
            <a:picLocks noChangeAspect="1"/>
          </p:cNvPicPr>
          <p:nvPr userDrawn="1"/>
        </p:nvPicPr>
        <p:blipFill>
          <a:blip r:embed="rId3"/>
          <a:stretch>
            <a:fillRect/>
          </a:stretch>
        </p:blipFill>
        <p:spPr>
          <a:xfrm>
            <a:off x="9049403" y="251434"/>
            <a:ext cx="2913997" cy="712031"/>
          </a:xfrm>
          <a:prstGeom prst="rect">
            <a:avLst/>
          </a:prstGeom>
        </p:spPr>
      </p:pic>
      <p:sp>
        <p:nvSpPr>
          <p:cNvPr id="16" name="Dian numeron paikkamerkki 5">
            <a:extLst>
              <a:ext uri="{FF2B5EF4-FFF2-40B4-BE49-F238E27FC236}">
                <a16:creationId xmlns:a16="http://schemas.microsoft.com/office/drawing/2014/main" id="{93AC5F4C-74D0-CE22-6D94-6DCB246F9691}"/>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pPr/>
              <a:t>‹#›</a:t>
            </a:fld>
            <a:endParaRPr lang="fi-FI" dirty="0"/>
          </a:p>
        </p:txBody>
      </p:sp>
      <p:sp>
        <p:nvSpPr>
          <p:cNvPr id="7" name="SmartArt Placeholder 8">
            <a:extLst>
              <a:ext uri="{FF2B5EF4-FFF2-40B4-BE49-F238E27FC236}">
                <a16:creationId xmlns:a16="http://schemas.microsoft.com/office/drawing/2014/main" id="{6B4F43E3-5673-5D2C-19CA-7DEB6F830B83}"/>
              </a:ext>
            </a:extLst>
          </p:cNvPr>
          <p:cNvSpPr>
            <a:spLocks noGrp="1"/>
          </p:cNvSpPr>
          <p:nvPr>
            <p:ph type="dgm" sz="quarter" idx="15" hasCustomPrompt="1"/>
          </p:nvPr>
        </p:nvSpPr>
        <p:spPr>
          <a:xfrm>
            <a:off x="911745" y="4442255"/>
            <a:ext cx="1966859" cy="1995616"/>
          </a:xfrm>
          <a:blipFill>
            <a:blip r:embed="rId4">
              <a:extLst>
                <a:ext uri="{28A0092B-C50C-407E-A947-70E740481C1C}">
                  <a14:useLocalDpi xmlns:a14="http://schemas.microsoft.com/office/drawing/2010/main"/>
                </a:ext>
              </a:extLst>
            </a:blip>
            <a:srcRect/>
            <a:stretch>
              <a:fillRect l="-1947" r="-1947"/>
            </a:stretch>
          </a:blipFill>
        </p:spPr>
        <p:txBody>
          <a:bodyPr/>
          <a:lstStyle>
            <a:lvl1pPr marL="0" indent="0">
              <a:buNone/>
              <a:defRPr sz="800"/>
            </a:lvl1pPr>
          </a:lstStyle>
          <a:p>
            <a:r>
              <a:rPr lang="fi-FI" dirty="0"/>
              <a:t>  </a:t>
            </a:r>
          </a:p>
        </p:txBody>
      </p:sp>
      <p:sp>
        <p:nvSpPr>
          <p:cNvPr id="6" name="Text Placeholder 6">
            <a:extLst>
              <a:ext uri="{FF2B5EF4-FFF2-40B4-BE49-F238E27FC236}">
                <a16:creationId xmlns:a16="http://schemas.microsoft.com/office/drawing/2014/main" id="{CC40C717-0284-0F6F-8A15-ADB3CD7026A9}"/>
              </a:ext>
            </a:extLst>
          </p:cNvPr>
          <p:cNvSpPr>
            <a:spLocks noGrp="1"/>
          </p:cNvSpPr>
          <p:nvPr>
            <p:ph type="body" sz="quarter" idx="18" hasCustomPrompt="1"/>
          </p:nvPr>
        </p:nvSpPr>
        <p:spPr>
          <a:xfrm rot="16200000">
            <a:off x="2872038" y="5935043"/>
            <a:ext cx="1639733"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dirty="0">
                <a:effectLst/>
                <a:latin typeface="Poppins" pitchFamily="2" charset="77"/>
              </a:rPr>
              <a:t>©</a:t>
            </a:r>
            <a:r>
              <a:rPr lang="en-GB" dirty="0"/>
              <a:t>Visit Tampere, Laura </a:t>
            </a:r>
            <a:r>
              <a:rPr lang="en-GB" dirty="0" err="1"/>
              <a:t>Vanzo</a:t>
            </a:r>
            <a:endParaRPr lang="en-GB" dirty="0"/>
          </a:p>
        </p:txBody>
      </p:sp>
    </p:spTree>
    <p:extLst>
      <p:ext uri="{BB962C8B-B14F-4D97-AF65-F5344CB8AC3E}">
        <p14:creationId xmlns:p14="http://schemas.microsoft.com/office/powerpoint/2010/main" val="4156657951"/>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Kuva ja sisältö_sin">
    <p:bg>
      <p:bgPr>
        <a:solidFill>
          <a:schemeClr val="bg1"/>
        </a:solidFill>
        <a:effectLst/>
      </p:bgPr>
    </p:bg>
    <p:spTree>
      <p:nvGrpSpPr>
        <p:cNvPr id="1" name=""/>
        <p:cNvGrpSpPr/>
        <p:nvPr/>
      </p:nvGrpSpPr>
      <p:grpSpPr>
        <a:xfrm>
          <a:off x="0" y="0"/>
          <a:ext cx="0" cy="0"/>
          <a:chOff x="0" y="0"/>
          <a:chExt cx="0" cy="0"/>
        </a:xfrm>
      </p:grpSpPr>
      <p:sp>
        <p:nvSpPr>
          <p:cNvPr id="8" name="Kuvan paikkamerkki 2">
            <a:extLst>
              <a:ext uri="{FF2B5EF4-FFF2-40B4-BE49-F238E27FC236}">
                <a16:creationId xmlns:a16="http://schemas.microsoft.com/office/drawing/2014/main" id="{47186B3B-19A8-684B-BA68-4D1996B35F09}"/>
              </a:ext>
            </a:extLst>
          </p:cNvPr>
          <p:cNvSpPr>
            <a:spLocks noGrp="1"/>
          </p:cNvSpPr>
          <p:nvPr>
            <p:ph type="pic" idx="13"/>
          </p:nvPr>
        </p:nvSpPr>
        <p:spPr>
          <a:xfrm>
            <a:off x="0" y="0"/>
            <a:ext cx="3799643"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solidFill>
                  <a:srgbClr val="00799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fi-FI" dirty="0"/>
          </a:p>
        </p:txBody>
      </p:sp>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4038600" y="365125"/>
            <a:ext cx="5010803" cy="1325563"/>
          </a:xfrm>
        </p:spPr>
        <p:txBody>
          <a:bodyPr anchor="t">
            <a:noAutofit/>
          </a:bodyPr>
          <a:lstStyle>
            <a:lvl1pPr>
              <a:defRPr sz="3600">
                <a:solidFill>
                  <a:srgbClr val="00799A"/>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4038600" y="1690688"/>
            <a:ext cx="7315200" cy="4486275"/>
          </a:xfrm>
        </p:spPr>
        <p:txBody>
          <a:bodyPr>
            <a:no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Päivämäärän paikkamerkki 3">
            <a:extLst>
              <a:ext uri="{FF2B5EF4-FFF2-40B4-BE49-F238E27FC236}">
                <a16:creationId xmlns:a16="http://schemas.microsoft.com/office/drawing/2014/main" id="{6B82DE07-AF02-B04D-A641-7C8D8F6E7587}"/>
              </a:ext>
            </a:extLst>
          </p:cNvPr>
          <p:cNvSpPr>
            <a:spLocks noGrp="1"/>
          </p:cNvSpPr>
          <p:nvPr>
            <p:ph type="dt" sz="half" idx="10"/>
          </p:nvPr>
        </p:nvSpPr>
        <p:spPr>
          <a:xfrm>
            <a:off x="4038600" y="6207705"/>
            <a:ext cx="1301496" cy="365125"/>
          </a:xfrm>
          <a:prstGeom prst="rect">
            <a:avLst/>
          </a:prstGeom>
        </p:spPr>
        <p:txBody>
          <a:bodyPr anchor="ctr"/>
          <a:lstStyle>
            <a:lvl1pPr>
              <a:defRPr sz="1200" b="0" i="0">
                <a:solidFill>
                  <a:schemeClr val="tx1"/>
                </a:solidFill>
                <a:latin typeface="Poppins" pitchFamily="2" charset="77"/>
                <a:cs typeface="Poppins" pitchFamily="2" charset="77"/>
              </a:defRPr>
            </a:lvl1pPr>
          </a:lstStyle>
          <a:p>
            <a:fld id="{AF476BBD-ACE3-E34E-A86F-98EB87CA81F3}" type="datetime1">
              <a:rPr lang="fi-FI" smtClean="0"/>
              <a:t>18.4.2024</a:t>
            </a:fld>
            <a:endParaRPr lang="fi-FI" dirty="0"/>
          </a:p>
        </p:txBody>
      </p:sp>
      <p:sp>
        <p:nvSpPr>
          <p:cNvPr id="5" name="Alatunnisteen paikkamerkki 4">
            <a:extLst>
              <a:ext uri="{FF2B5EF4-FFF2-40B4-BE49-F238E27FC236}">
                <a16:creationId xmlns:a16="http://schemas.microsoft.com/office/drawing/2014/main" id="{1240D231-7F15-E746-9A15-0B625CE98F7C}"/>
              </a:ext>
            </a:extLst>
          </p:cNvPr>
          <p:cNvSpPr>
            <a:spLocks noGrp="1"/>
          </p:cNvSpPr>
          <p:nvPr>
            <p:ph type="ftr" sz="quarter" idx="11"/>
          </p:nvPr>
        </p:nvSpPr>
        <p:spPr>
          <a:xfrm>
            <a:off x="5340096" y="6207705"/>
            <a:ext cx="6013704" cy="365125"/>
          </a:xfrm>
          <a:prstGeom prst="rect">
            <a:avLst/>
          </a:prstGeom>
        </p:spPr>
        <p:txBody>
          <a:bodyPr anchor="ctr"/>
          <a:lstStyle>
            <a:lvl1pPr algn="ctr">
              <a:defRPr sz="1200" b="0" i="0">
                <a:solidFill>
                  <a:schemeClr val="tx1"/>
                </a:solidFill>
                <a:latin typeface="Poppins" pitchFamily="2" charset="77"/>
                <a:cs typeface="Poppins" pitchFamily="2" charset="77"/>
              </a:defRPr>
            </a:lvl1pPr>
          </a:lstStyle>
          <a:p>
            <a:endParaRPr lang="fi-FI" dirty="0"/>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B2B483DD-BE1C-E230-62BC-FA241B76BEBA}"/>
              </a:ext>
            </a:extLst>
          </p:cNvPr>
          <p:cNvPicPr>
            <a:picLocks noChangeAspect="1"/>
          </p:cNvPicPr>
          <p:nvPr userDrawn="1"/>
        </p:nvPicPr>
        <p:blipFill>
          <a:blip r:embed="rId3"/>
          <a:stretch>
            <a:fillRect/>
          </a:stretch>
        </p:blipFill>
        <p:spPr>
          <a:xfrm>
            <a:off x="9049403" y="251434"/>
            <a:ext cx="2913997" cy="712031"/>
          </a:xfrm>
          <a:prstGeom prst="rect">
            <a:avLst/>
          </a:prstGeom>
        </p:spPr>
      </p:pic>
      <p:sp>
        <p:nvSpPr>
          <p:cNvPr id="16" name="Dian numeron paikkamerkki 5">
            <a:extLst>
              <a:ext uri="{FF2B5EF4-FFF2-40B4-BE49-F238E27FC236}">
                <a16:creationId xmlns:a16="http://schemas.microsoft.com/office/drawing/2014/main" id="{93AC5F4C-74D0-CE22-6D94-6DCB246F9691}"/>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pPr/>
              <a:t>‹#›</a:t>
            </a:fld>
            <a:endParaRPr lang="fi-FI" dirty="0"/>
          </a:p>
        </p:txBody>
      </p:sp>
      <p:sp>
        <p:nvSpPr>
          <p:cNvPr id="7" name="SmartArt Placeholder 8">
            <a:extLst>
              <a:ext uri="{FF2B5EF4-FFF2-40B4-BE49-F238E27FC236}">
                <a16:creationId xmlns:a16="http://schemas.microsoft.com/office/drawing/2014/main" id="{27AD4572-3613-4488-0A5C-08818E7E7A33}"/>
              </a:ext>
            </a:extLst>
          </p:cNvPr>
          <p:cNvSpPr>
            <a:spLocks noGrp="1"/>
          </p:cNvSpPr>
          <p:nvPr>
            <p:ph type="dgm" sz="quarter" idx="14" hasCustomPrompt="1"/>
          </p:nvPr>
        </p:nvSpPr>
        <p:spPr>
          <a:xfrm>
            <a:off x="228600" y="-64751"/>
            <a:ext cx="2383737" cy="2641136"/>
          </a:xfrm>
          <a:blipFill>
            <a:blip r:embed="rId4">
              <a:extLst>
                <a:ext uri="{28A0092B-C50C-407E-A947-70E740481C1C}">
                  <a14:useLocalDpi xmlns:a14="http://schemas.microsoft.com/office/drawing/2010/main"/>
                </a:ext>
              </a:extLst>
            </a:blip>
            <a:srcRect/>
            <a:stretch>
              <a:fillRect t="2654" r="2892" b="2940"/>
            </a:stretch>
          </a:blipFill>
        </p:spPr>
        <p:txBody>
          <a:bodyPr/>
          <a:lstStyle>
            <a:lvl1pPr marL="0" indent="0">
              <a:buNone/>
              <a:defRPr sz="800"/>
            </a:lvl1pPr>
          </a:lstStyle>
          <a:p>
            <a:r>
              <a:rPr lang="fi-FI" dirty="0"/>
              <a:t>  </a:t>
            </a:r>
          </a:p>
        </p:txBody>
      </p:sp>
      <p:sp>
        <p:nvSpPr>
          <p:cNvPr id="9" name="Text Placeholder 6">
            <a:extLst>
              <a:ext uri="{FF2B5EF4-FFF2-40B4-BE49-F238E27FC236}">
                <a16:creationId xmlns:a16="http://schemas.microsoft.com/office/drawing/2014/main" id="{E6F55423-3911-23E8-8084-B78C6024AE8B}"/>
              </a:ext>
            </a:extLst>
          </p:cNvPr>
          <p:cNvSpPr>
            <a:spLocks noGrp="1"/>
          </p:cNvSpPr>
          <p:nvPr>
            <p:ph type="body" sz="quarter" idx="18" hasCustomPrompt="1"/>
          </p:nvPr>
        </p:nvSpPr>
        <p:spPr>
          <a:xfrm rot="16200000">
            <a:off x="2872038" y="5935043"/>
            <a:ext cx="1639733"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dirty="0">
                <a:effectLst/>
                <a:latin typeface="Poppins" pitchFamily="2" charset="77"/>
              </a:rPr>
              <a:t>©</a:t>
            </a:r>
            <a:r>
              <a:rPr lang="en-GB" dirty="0"/>
              <a:t>Visit Tampere, Laura </a:t>
            </a:r>
            <a:r>
              <a:rPr lang="en-GB" dirty="0" err="1"/>
              <a:t>Vanzo</a:t>
            </a:r>
            <a:endParaRPr lang="en-GB" dirty="0"/>
          </a:p>
        </p:txBody>
      </p:sp>
    </p:spTree>
    <p:extLst>
      <p:ext uri="{BB962C8B-B14F-4D97-AF65-F5344CB8AC3E}">
        <p14:creationId xmlns:p14="http://schemas.microsoft.com/office/powerpoint/2010/main" val="3700823566"/>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Kuva ja sisältö_sin">
    <p:bg>
      <p:bgPr>
        <a:solidFill>
          <a:schemeClr val="bg1"/>
        </a:solidFill>
        <a:effectLst/>
      </p:bgPr>
    </p:bg>
    <p:spTree>
      <p:nvGrpSpPr>
        <p:cNvPr id="1" name=""/>
        <p:cNvGrpSpPr/>
        <p:nvPr/>
      </p:nvGrpSpPr>
      <p:grpSpPr>
        <a:xfrm>
          <a:off x="0" y="0"/>
          <a:ext cx="0" cy="0"/>
          <a:chOff x="0" y="0"/>
          <a:chExt cx="0" cy="0"/>
        </a:xfrm>
      </p:grpSpPr>
      <p:sp>
        <p:nvSpPr>
          <p:cNvPr id="8" name="Kuvan paikkamerkki 2">
            <a:extLst>
              <a:ext uri="{FF2B5EF4-FFF2-40B4-BE49-F238E27FC236}">
                <a16:creationId xmlns:a16="http://schemas.microsoft.com/office/drawing/2014/main" id="{47186B3B-19A8-684B-BA68-4D1996B35F09}"/>
              </a:ext>
            </a:extLst>
          </p:cNvPr>
          <p:cNvSpPr>
            <a:spLocks noGrp="1"/>
          </p:cNvSpPr>
          <p:nvPr>
            <p:ph type="pic" idx="13"/>
          </p:nvPr>
        </p:nvSpPr>
        <p:spPr>
          <a:xfrm>
            <a:off x="0" y="0"/>
            <a:ext cx="3799643"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solidFill>
                  <a:srgbClr val="00799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fi-FI" dirty="0"/>
          </a:p>
        </p:txBody>
      </p:sp>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4038600" y="365125"/>
            <a:ext cx="5010803" cy="1325563"/>
          </a:xfrm>
        </p:spPr>
        <p:txBody>
          <a:bodyPr anchor="t">
            <a:noAutofit/>
          </a:bodyPr>
          <a:lstStyle>
            <a:lvl1pPr>
              <a:defRPr sz="3600">
                <a:solidFill>
                  <a:srgbClr val="00799A"/>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4038600" y="1690688"/>
            <a:ext cx="7315200" cy="4486275"/>
          </a:xfrm>
        </p:spPr>
        <p:txBody>
          <a:bodyPr>
            <a:no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Päivämäärän paikkamerkki 3">
            <a:extLst>
              <a:ext uri="{FF2B5EF4-FFF2-40B4-BE49-F238E27FC236}">
                <a16:creationId xmlns:a16="http://schemas.microsoft.com/office/drawing/2014/main" id="{6B82DE07-AF02-B04D-A641-7C8D8F6E7587}"/>
              </a:ext>
            </a:extLst>
          </p:cNvPr>
          <p:cNvSpPr>
            <a:spLocks noGrp="1"/>
          </p:cNvSpPr>
          <p:nvPr>
            <p:ph type="dt" sz="half" idx="10"/>
          </p:nvPr>
        </p:nvSpPr>
        <p:spPr>
          <a:xfrm>
            <a:off x="4038600" y="6207705"/>
            <a:ext cx="1301496" cy="365125"/>
          </a:xfrm>
          <a:prstGeom prst="rect">
            <a:avLst/>
          </a:prstGeom>
        </p:spPr>
        <p:txBody>
          <a:bodyPr anchor="ctr"/>
          <a:lstStyle>
            <a:lvl1pPr>
              <a:defRPr sz="1200" b="0" i="0">
                <a:solidFill>
                  <a:schemeClr val="tx1"/>
                </a:solidFill>
                <a:latin typeface="Poppins" pitchFamily="2" charset="77"/>
                <a:cs typeface="Poppins" pitchFamily="2" charset="77"/>
              </a:defRPr>
            </a:lvl1pPr>
          </a:lstStyle>
          <a:p>
            <a:fld id="{AF476BBD-ACE3-E34E-A86F-98EB87CA81F3}" type="datetime1">
              <a:rPr lang="fi-FI" smtClean="0"/>
              <a:t>18.4.2024</a:t>
            </a:fld>
            <a:endParaRPr lang="fi-FI" dirty="0"/>
          </a:p>
        </p:txBody>
      </p:sp>
      <p:sp>
        <p:nvSpPr>
          <p:cNvPr id="5" name="Alatunnisteen paikkamerkki 4">
            <a:extLst>
              <a:ext uri="{FF2B5EF4-FFF2-40B4-BE49-F238E27FC236}">
                <a16:creationId xmlns:a16="http://schemas.microsoft.com/office/drawing/2014/main" id="{1240D231-7F15-E746-9A15-0B625CE98F7C}"/>
              </a:ext>
            </a:extLst>
          </p:cNvPr>
          <p:cNvSpPr>
            <a:spLocks noGrp="1"/>
          </p:cNvSpPr>
          <p:nvPr>
            <p:ph type="ftr" sz="quarter" idx="11"/>
          </p:nvPr>
        </p:nvSpPr>
        <p:spPr>
          <a:xfrm>
            <a:off x="5340096" y="6207705"/>
            <a:ext cx="6013704" cy="365125"/>
          </a:xfrm>
          <a:prstGeom prst="rect">
            <a:avLst/>
          </a:prstGeom>
        </p:spPr>
        <p:txBody>
          <a:bodyPr anchor="ctr"/>
          <a:lstStyle>
            <a:lvl1pPr algn="ctr">
              <a:defRPr sz="1200" b="0" i="0">
                <a:solidFill>
                  <a:schemeClr val="tx1"/>
                </a:solidFill>
                <a:latin typeface="Poppins" pitchFamily="2" charset="77"/>
                <a:cs typeface="Poppins" pitchFamily="2" charset="77"/>
              </a:defRPr>
            </a:lvl1pPr>
          </a:lstStyle>
          <a:p>
            <a:endParaRPr lang="fi-FI" dirty="0"/>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B2B483DD-BE1C-E230-62BC-FA241B76BEBA}"/>
              </a:ext>
            </a:extLst>
          </p:cNvPr>
          <p:cNvPicPr>
            <a:picLocks noChangeAspect="1"/>
          </p:cNvPicPr>
          <p:nvPr userDrawn="1"/>
        </p:nvPicPr>
        <p:blipFill>
          <a:blip r:embed="rId3"/>
          <a:stretch>
            <a:fillRect/>
          </a:stretch>
        </p:blipFill>
        <p:spPr>
          <a:xfrm>
            <a:off x="9049403" y="251434"/>
            <a:ext cx="2913997" cy="712031"/>
          </a:xfrm>
          <a:prstGeom prst="rect">
            <a:avLst/>
          </a:prstGeom>
        </p:spPr>
      </p:pic>
      <p:sp>
        <p:nvSpPr>
          <p:cNvPr id="16" name="Dian numeron paikkamerkki 5">
            <a:extLst>
              <a:ext uri="{FF2B5EF4-FFF2-40B4-BE49-F238E27FC236}">
                <a16:creationId xmlns:a16="http://schemas.microsoft.com/office/drawing/2014/main" id="{93AC5F4C-74D0-CE22-6D94-6DCB246F9691}"/>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pPr/>
              <a:t>‹#›</a:t>
            </a:fld>
            <a:endParaRPr lang="fi-FI" dirty="0"/>
          </a:p>
        </p:txBody>
      </p:sp>
      <p:sp>
        <p:nvSpPr>
          <p:cNvPr id="9" name="SmartArt Placeholder 8">
            <a:extLst>
              <a:ext uri="{FF2B5EF4-FFF2-40B4-BE49-F238E27FC236}">
                <a16:creationId xmlns:a16="http://schemas.microsoft.com/office/drawing/2014/main" id="{4CADB9AE-AAC6-E1D9-0F42-65BADF7F335E}"/>
              </a:ext>
            </a:extLst>
          </p:cNvPr>
          <p:cNvSpPr>
            <a:spLocks noGrp="1"/>
          </p:cNvSpPr>
          <p:nvPr>
            <p:ph type="dgm" sz="quarter" idx="14" hasCustomPrompt="1"/>
          </p:nvPr>
        </p:nvSpPr>
        <p:spPr>
          <a:xfrm>
            <a:off x="-74141" y="4675676"/>
            <a:ext cx="2652048" cy="1947546"/>
          </a:xfrm>
          <a:blipFill>
            <a:blip r:embed="rId4">
              <a:extLst>
                <a:ext uri="{28A0092B-C50C-407E-A947-70E740481C1C}">
                  <a14:useLocalDpi xmlns:a14="http://schemas.microsoft.com/office/drawing/2010/main"/>
                </a:ext>
              </a:extLst>
            </a:blip>
            <a:srcRect/>
            <a:stretch>
              <a:fillRect l="2695" t="1" r="1305" b="2888"/>
            </a:stretch>
          </a:blipFill>
        </p:spPr>
        <p:txBody>
          <a:bodyPr/>
          <a:lstStyle>
            <a:lvl1pPr marL="0" indent="0">
              <a:buNone/>
              <a:defRPr sz="800"/>
            </a:lvl1pPr>
          </a:lstStyle>
          <a:p>
            <a:r>
              <a:rPr lang="fi-FI" dirty="0"/>
              <a:t>  </a:t>
            </a:r>
          </a:p>
        </p:txBody>
      </p:sp>
      <p:sp>
        <p:nvSpPr>
          <p:cNvPr id="6" name="Text Placeholder 6">
            <a:extLst>
              <a:ext uri="{FF2B5EF4-FFF2-40B4-BE49-F238E27FC236}">
                <a16:creationId xmlns:a16="http://schemas.microsoft.com/office/drawing/2014/main" id="{75557813-A71B-F156-9088-510422DE8406}"/>
              </a:ext>
            </a:extLst>
          </p:cNvPr>
          <p:cNvSpPr>
            <a:spLocks noGrp="1"/>
          </p:cNvSpPr>
          <p:nvPr>
            <p:ph type="body" sz="quarter" idx="18" hasCustomPrompt="1"/>
          </p:nvPr>
        </p:nvSpPr>
        <p:spPr>
          <a:xfrm rot="16200000">
            <a:off x="2872038" y="5935043"/>
            <a:ext cx="1639733"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Tree>
    <p:extLst>
      <p:ext uri="{BB962C8B-B14F-4D97-AF65-F5344CB8AC3E}">
        <p14:creationId xmlns:p14="http://schemas.microsoft.com/office/powerpoint/2010/main" val="1923596814"/>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uva ja sisältö_sin_vaihdettava kuva">
    <p:bg>
      <p:bgPr>
        <a:solidFill>
          <a:schemeClr val="bg1"/>
        </a:solidFill>
        <a:effectLst/>
      </p:bgPr>
    </p:bg>
    <p:spTree>
      <p:nvGrpSpPr>
        <p:cNvPr id="1" name=""/>
        <p:cNvGrpSpPr/>
        <p:nvPr/>
      </p:nvGrpSpPr>
      <p:grpSpPr>
        <a:xfrm>
          <a:off x="0" y="0"/>
          <a:ext cx="0" cy="0"/>
          <a:chOff x="0" y="0"/>
          <a:chExt cx="0" cy="0"/>
        </a:xfrm>
      </p:grpSpPr>
      <p:sp>
        <p:nvSpPr>
          <p:cNvPr id="8" name="Kuvan paikkamerkki 2">
            <a:extLst>
              <a:ext uri="{FF2B5EF4-FFF2-40B4-BE49-F238E27FC236}">
                <a16:creationId xmlns:a16="http://schemas.microsoft.com/office/drawing/2014/main" id="{47186B3B-19A8-684B-BA68-4D1996B35F09}"/>
              </a:ext>
            </a:extLst>
          </p:cNvPr>
          <p:cNvSpPr>
            <a:spLocks noGrp="1"/>
          </p:cNvSpPr>
          <p:nvPr>
            <p:ph type="pic" idx="13"/>
          </p:nvPr>
        </p:nvSpPr>
        <p:spPr>
          <a:xfrm>
            <a:off x="0" y="0"/>
            <a:ext cx="3799643" cy="6858000"/>
          </a:xfrm>
          <a:pattFill prst="pct50">
            <a:fgClr>
              <a:schemeClr val="tx2"/>
            </a:fgClr>
            <a:bgClr>
              <a:schemeClr val="bg1"/>
            </a:bgClr>
          </a:pattFill>
        </p:spPr>
        <p:txBody>
          <a:bodyPr/>
          <a:lstStyle>
            <a:lvl1pPr marL="0" indent="0">
              <a:buNone/>
              <a:defRPr sz="800">
                <a:solidFill>
                  <a:srgbClr val="00799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fi-FI" dirty="0"/>
          </a:p>
        </p:txBody>
      </p:sp>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4038600" y="365125"/>
            <a:ext cx="5010803" cy="1325563"/>
          </a:xfrm>
        </p:spPr>
        <p:txBody>
          <a:bodyPr anchor="t">
            <a:noAutofit/>
          </a:bodyPr>
          <a:lstStyle>
            <a:lvl1pPr>
              <a:defRPr sz="3600">
                <a:solidFill>
                  <a:schemeClr val="tx2"/>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4038600" y="1690688"/>
            <a:ext cx="7315200" cy="4486275"/>
          </a:xfrm>
        </p:spPr>
        <p:txBody>
          <a:bodyPr>
            <a:no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Päivämäärän paikkamerkki 3">
            <a:extLst>
              <a:ext uri="{FF2B5EF4-FFF2-40B4-BE49-F238E27FC236}">
                <a16:creationId xmlns:a16="http://schemas.microsoft.com/office/drawing/2014/main" id="{6B82DE07-AF02-B04D-A641-7C8D8F6E7587}"/>
              </a:ext>
            </a:extLst>
          </p:cNvPr>
          <p:cNvSpPr>
            <a:spLocks noGrp="1"/>
          </p:cNvSpPr>
          <p:nvPr>
            <p:ph type="dt" sz="half" idx="10"/>
          </p:nvPr>
        </p:nvSpPr>
        <p:spPr>
          <a:xfrm>
            <a:off x="4038600" y="6207705"/>
            <a:ext cx="1301496" cy="365125"/>
          </a:xfrm>
          <a:prstGeom prst="rect">
            <a:avLst/>
          </a:prstGeom>
        </p:spPr>
        <p:txBody>
          <a:bodyPr anchor="ctr"/>
          <a:lstStyle>
            <a:lvl1pPr>
              <a:defRPr sz="1200" b="0" i="0">
                <a:solidFill>
                  <a:schemeClr val="tx1"/>
                </a:solidFill>
                <a:latin typeface="Poppins" pitchFamily="2" charset="77"/>
                <a:cs typeface="Poppins" pitchFamily="2" charset="77"/>
              </a:defRPr>
            </a:lvl1pPr>
          </a:lstStyle>
          <a:p>
            <a:fld id="{B1FDB98B-0BB8-1447-90D7-64C0267BE0D1}" type="datetime1">
              <a:rPr lang="fi-FI" smtClean="0"/>
              <a:t>18.4.2024</a:t>
            </a:fld>
            <a:endParaRPr lang="fi-FI"/>
          </a:p>
        </p:txBody>
      </p:sp>
      <p:sp>
        <p:nvSpPr>
          <p:cNvPr id="5" name="Alatunnisteen paikkamerkki 4">
            <a:extLst>
              <a:ext uri="{FF2B5EF4-FFF2-40B4-BE49-F238E27FC236}">
                <a16:creationId xmlns:a16="http://schemas.microsoft.com/office/drawing/2014/main" id="{1240D231-7F15-E746-9A15-0B625CE98F7C}"/>
              </a:ext>
            </a:extLst>
          </p:cNvPr>
          <p:cNvSpPr>
            <a:spLocks noGrp="1"/>
          </p:cNvSpPr>
          <p:nvPr>
            <p:ph type="ftr" sz="quarter" idx="11"/>
          </p:nvPr>
        </p:nvSpPr>
        <p:spPr>
          <a:xfrm>
            <a:off x="5340096" y="6216172"/>
            <a:ext cx="6013704" cy="365125"/>
          </a:xfrm>
          <a:prstGeom prst="rect">
            <a:avLst/>
          </a:prstGeom>
        </p:spPr>
        <p:txBody>
          <a:bodyPr anchor="ctr"/>
          <a:lstStyle>
            <a:lvl1pPr algn="ctr">
              <a:defRPr sz="1200" b="0" i="0">
                <a:solidFill>
                  <a:schemeClr val="tx1"/>
                </a:solidFill>
                <a:latin typeface="Poppins" pitchFamily="2" charset="77"/>
                <a:cs typeface="Poppins" pitchFamily="2" charset="77"/>
              </a:defRPr>
            </a:lvl1pPr>
          </a:lstStyle>
          <a:p>
            <a:endParaRPr lang="fi-FI" dirty="0"/>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765083ED-4E48-9AC3-ACD0-932D46F72B07}"/>
              </a:ext>
            </a:extLst>
          </p:cNvPr>
          <p:cNvPicPr>
            <a:picLocks noChangeAspect="1"/>
          </p:cNvPicPr>
          <p:nvPr userDrawn="1"/>
        </p:nvPicPr>
        <p:blipFill>
          <a:blip r:embed="rId2"/>
          <a:stretch>
            <a:fillRect/>
          </a:stretch>
        </p:blipFill>
        <p:spPr>
          <a:xfrm>
            <a:off x="9049403" y="251434"/>
            <a:ext cx="2913997" cy="712031"/>
          </a:xfrm>
          <a:prstGeom prst="rect">
            <a:avLst/>
          </a:prstGeom>
        </p:spPr>
      </p:pic>
      <p:sp>
        <p:nvSpPr>
          <p:cNvPr id="12" name="Dian numeron paikkamerkki 5">
            <a:extLst>
              <a:ext uri="{FF2B5EF4-FFF2-40B4-BE49-F238E27FC236}">
                <a16:creationId xmlns:a16="http://schemas.microsoft.com/office/drawing/2014/main" id="{0E7136EF-AC41-343D-35AA-D85EE84BED05}"/>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pPr/>
              <a:t>‹#›</a:t>
            </a:fld>
            <a:endParaRPr lang="fi-FI" dirty="0"/>
          </a:p>
        </p:txBody>
      </p:sp>
      <p:sp>
        <p:nvSpPr>
          <p:cNvPr id="6" name="Text Placeholder 6">
            <a:extLst>
              <a:ext uri="{FF2B5EF4-FFF2-40B4-BE49-F238E27FC236}">
                <a16:creationId xmlns:a16="http://schemas.microsoft.com/office/drawing/2014/main" id="{CB82FCA7-8B91-9F79-2A32-CCDAE18C3A52}"/>
              </a:ext>
            </a:extLst>
          </p:cNvPr>
          <p:cNvSpPr>
            <a:spLocks noGrp="1"/>
          </p:cNvSpPr>
          <p:nvPr>
            <p:ph type="body" sz="quarter" idx="18" hasCustomPrompt="1"/>
          </p:nvPr>
        </p:nvSpPr>
        <p:spPr>
          <a:xfrm rot="16200000">
            <a:off x="2872038" y="5935043"/>
            <a:ext cx="1639733"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Tree>
    <p:extLst>
      <p:ext uri="{BB962C8B-B14F-4D97-AF65-F5344CB8AC3E}">
        <p14:creationId xmlns:p14="http://schemas.microsoft.com/office/powerpoint/2010/main" val="1101784992"/>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tsikko/loppudia_sin">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0" y="0"/>
            <a:ext cx="12192000"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lvl1pPr>
          </a:lstStyle>
          <a:p>
            <a:endParaRPr lang="fi-FI" dirty="0"/>
          </a:p>
        </p:txBody>
      </p:sp>
      <p:sp>
        <p:nvSpPr>
          <p:cNvPr id="4" name="Text Placeholder 9">
            <a:extLst>
              <a:ext uri="{FF2B5EF4-FFF2-40B4-BE49-F238E27FC236}">
                <a16:creationId xmlns:a16="http://schemas.microsoft.com/office/drawing/2014/main" id="{F731499A-61C3-30BA-A1AD-A9C5973D65E6}"/>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7000">
                <a:schemeClr val="tx2"/>
              </a:gs>
            </a:gsLst>
            <a:lin ang="5400000" scaled="1"/>
          </a:gradFill>
        </p:spPr>
        <p:txBody>
          <a:bodyPr/>
          <a:lstStyle>
            <a:lvl1pPr marL="0" indent="0">
              <a:buNone/>
              <a:defRPr/>
            </a:lvl1pPr>
          </a:lstStyle>
          <a:p>
            <a:pPr lvl="0"/>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3">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7" name="SmartArt Placeholder 9">
            <a:extLst>
              <a:ext uri="{FF2B5EF4-FFF2-40B4-BE49-F238E27FC236}">
                <a16:creationId xmlns:a16="http://schemas.microsoft.com/office/drawing/2014/main" id="{70874B8E-9C54-DDA9-D7BC-D4840885C7A2}"/>
              </a:ext>
            </a:extLst>
          </p:cNvPr>
          <p:cNvSpPr>
            <a:spLocks noGrp="1"/>
          </p:cNvSpPr>
          <p:nvPr>
            <p:ph type="dgm" sz="quarter" idx="11" hasCustomPrompt="1"/>
          </p:nvPr>
        </p:nvSpPr>
        <p:spPr>
          <a:xfrm>
            <a:off x="6774107" y="551508"/>
            <a:ext cx="4657952" cy="1139267"/>
          </a:xfrm>
          <a:blipFill>
            <a:blip r:embed="rId4">
              <a:extLst>
                <a:ext uri="{28A0092B-C50C-407E-A947-70E740481C1C}">
                  <a14:useLocalDpi xmlns:a14="http://schemas.microsoft.com/office/drawing/2010/main"/>
                </a:ext>
              </a:extLst>
            </a:blip>
            <a:srcRect/>
            <a:stretch>
              <a:fillRect t="-38" b="-38"/>
            </a:stretch>
          </a:blipFill>
        </p:spPr>
        <p:txBody>
          <a:bodyPr/>
          <a:lstStyle>
            <a:lvl1pPr marL="0" indent="0">
              <a:buNone/>
              <a:defRPr sz="800"/>
            </a:lvl1pPr>
          </a:lstStyle>
          <a:p>
            <a:r>
              <a:rPr lang="fi-FI" dirty="0"/>
              <a:t>  </a:t>
            </a:r>
          </a:p>
        </p:txBody>
      </p:sp>
      <p:sp>
        <p:nvSpPr>
          <p:cNvPr id="6" name="Text Placeholder 6">
            <a:extLst>
              <a:ext uri="{FF2B5EF4-FFF2-40B4-BE49-F238E27FC236}">
                <a16:creationId xmlns:a16="http://schemas.microsoft.com/office/drawing/2014/main" id="{931B1B00-D535-1E72-3CAD-170A68398420}"/>
              </a:ext>
            </a:extLst>
          </p:cNvPr>
          <p:cNvSpPr>
            <a:spLocks noGrp="1"/>
          </p:cNvSpPr>
          <p:nvPr>
            <p:ph type="body" sz="quarter" idx="18" hasCustomPrompt="1"/>
          </p:nvPr>
        </p:nvSpPr>
        <p:spPr>
          <a:xfrm rot="16200000">
            <a:off x="10953682" y="5621176"/>
            <a:ext cx="2267465"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Tree>
    <p:extLst>
      <p:ext uri="{BB962C8B-B14F-4D97-AF65-F5344CB8AC3E}">
        <p14:creationId xmlns:p14="http://schemas.microsoft.com/office/powerpoint/2010/main" val="4137439650"/>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Kaksi sisältökohdetta_s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8EF7BC-B990-374B-9C79-068EAC742232}"/>
              </a:ext>
            </a:extLst>
          </p:cNvPr>
          <p:cNvSpPr>
            <a:spLocks noGrp="1"/>
          </p:cNvSpPr>
          <p:nvPr>
            <p:ph type="title"/>
          </p:nvPr>
        </p:nvSpPr>
        <p:spPr>
          <a:xfrm>
            <a:off x="838200" y="365125"/>
            <a:ext cx="8211203" cy="1325563"/>
          </a:xfrm>
        </p:spPr>
        <p:txBody>
          <a:bodyPr anchor="t"/>
          <a:lstStyle>
            <a:lvl1pPr>
              <a:defRPr>
                <a:solidFill>
                  <a:schemeClr val="tx2"/>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061A982B-08AE-534F-9FD6-22CEB811B587}"/>
              </a:ext>
            </a:extLst>
          </p:cNvPr>
          <p:cNvSpPr>
            <a:spLocks noGrp="1"/>
          </p:cNvSpPr>
          <p:nvPr>
            <p:ph sz="half" idx="1"/>
          </p:nvPr>
        </p:nvSpPr>
        <p:spPr>
          <a:xfrm>
            <a:off x="838200" y="1700213"/>
            <a:ext cx="5181600" cy="44767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Sisällön paikkamerkki 3">
            <a:extLst>
              <a:ext uri="{FF2B5EF4-FFF2-40B4-BE49-F238E27FC236}">
                <a16:creationId xmlns:a16="http://schemas.microsoft.com/office/drawing/2014/main" id="{AB8374C2-67EC-C44F-8E54-65705ECB16C0}"/>
              </a:ext>
            </a:extLst>
          </p:cNvPr>
          <p:cNvSpPr>
            <a:spLocks noGrp="1"/>
          </p:cNvSpPr>
          <p:nvPr>
            <p:ph sz="half" idx="2"/>
          </p:nvPr>
        </p:nvSpPr>
        <p:spPr>
          <a:xfrm>
            <a:off x="6172200" y="1690688"/>
            <a:ext cx="5181600" cy="44862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11" name="Alatunnisteen paikkamerkki 4">
            <a:extLst>
              <a:ext uri="{FF2B5EF4-FFF2-40B4-BE49-F238E27FC236}">
                <a16:creationId xmlns:a16="http://schemas.microsoft.com/office/drawing/2014/main" id="{1A8F0C3F-2B2D-EA67-F440-B34596AD5858}"/>
              </a:ext>
            </a:extLst>
          </p:cNvPr>
          <p:cNvSpPr>
            <a:spLocks noGrp="1"/>
          </p:cNvSpPr>
          <p:nvPr>
            <p:ph type="ftr" sz="quarter" idx="11"/>
          </p:nvPr>
        </p:nvSpPr>
        <p:spPr>
          <a:xfrm>
            <a:off x="1986280" y="6181817"/>
            <a:ext cx="9227821" cy="391013"/>
          </a:xfrm>
          <a:prstGeom prst="rect">
            <a:avLst/>
          </a:prstGeom>
        </p:spPr>
        <p:txBody>
          <a:bodyPr anchor="ctr"/>
          <a:lstStyle>
            <a:lvl1pPr algn="ctr">
              <a:defRPr sz="1200" b="0" i="0">
                <a:solidFill>
                  <a:schemeClr val="tx1"/>
                </a:solidFill>
                <a:latin typeface="Poppins" pitchFamily="2" charset="77"/>
                <a:cs typeface="Poppins" pitchFamily="2" charset="77"/>
              </a:defRPr>
            </a:lvl1pPr>
          </a:lstStyle>
          <a:p>
            <a:endParaRPr lang="fi-FI" dirty="0"/>
          </a:p>
        </p:txBody>
      </p:sp>
      <p:sp>
        <p:nvSpPr>
          <p:cNvPr id="13" name="Päivämäärän paikkamerkki 3">
            <a:extLst>
              <a:ext uri="{FF2B5EF4-FFF2-40B4-BE49-F238E27FC236}">
                <a16:creationId xmlns:a16="http://schemas.microsoft.com/office/drawing/2014/main" id="{4F05B378-2BFF-FB00-5CDC-27B4F9FEA2C5}"/>
              </a:ext>
            </a:extLst>
          </p:cNvPr>
          <p:cNvSpPr txBox="1">
            <a:spLocks/>
          </p:cNvSpPr>
          <p:nvPr userDrawn="1"/>
        </p:nvSpPr>
        <p:spPr>
          <a:xfrm>
            <a:off x="838200" y="6207705"/>
            <a:ext cx="1148080"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9519BC-D774-2940-B5E9-93319ECE16B6}" type="datetimeFigureOut">
              <a:rPr lang="fi-FI" sz="1200" b="0" i="0" smtClean="0">
                <a:solidFill>
                  <a:schemeClr val="tx1"/>
                </a:solidFill>
                <a:latin typeface="Poppins" pitchFamily="2" charset="77"/>
                <a:cs typeface="Poppins" pitchFamily="2" charset="77"/>
              </a:rPr>
              <a:pPr/>
              <a:t>18.4.2024</a:t>
            </a:fld>
            <a:endParaRPr lang="fi-FI" sz="1200" b="0" i="0" dirty="0">
              <a:solidFill>
                <a:schemeClr val="tx1"/>
              </a:solidFill>
              <a:latin typeface="Poppins" pitchFamily="2" charset="77"/>
              <a:cs typeface="Poppins" pitchFamily="2" charset="77"/>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36CB5FB0-A426-A00B-CD4E-C44F2AA3C68C}"/>
              </a:ext>
            </a:extLst>
          </p:cNvPr>
          <p:cNvPicPr>
            <a:picLocks noChangeAspect="1"/>
          </p:cNvPicPr>
          <p:nvPr userDrawn="1"/>
        </p:nvPicPr>
        <p:blipFill>
          <a:blip r:embed="rId2"/>
          <a:stretch>
            <a:fillRect/>
          </a:stretch>
        </p:blipFill>
        <p:spPr>
          <a:xfrm>
            <a:off x="9049403" y="251434"/>
            <a:ext cx="2913997" cy="712031"/>
          </a:xfrm>
          <a:prstGeom prst="rect">
            <a:avLst/>
          </a:prstGeom>
        </p:spPr>
      </p:pic>
      <p:sp>
        <p:nvSpPr>
          <p:cNvPr id="17" name="Dian numeron paikkamerkki 5">
            <a:extLst>
              <a:ext uri="{FF2B5EF4-FFF2-40B4-BE49-F238E27FC236}">
                <a16:creationId xmlns:a16="http://schemas.microsoft.com/office/drawing/2014/main" id="{4D6FE469-0336-ECA1-E6D4-921EBFAFE9BC}"/>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solidFill>
                  <a:schemeClr val="tx1"/>
                </a:solidFill>
              </a:rPr>
              <a:pPr/>
              <a:t>‹#›</a:t>
            </a:fld>
            <a:endParaRPr lang="fi-FI" dirty="0">
              <a:solidFill>
                <a:schemeClr val="tx1"/>
              </a:solidFill>
            </a:endParaRPr>
          </a:p>
        </p:txBody>
      </p:sp>
    </p:spTree>
    <p:extLst>
      <p:ext uri="{BB962C8B-B14F-4D97-AF65-F5344CB8AC3E}">
        <p14:creationId xmlns:p14="http://schemas.microsoft.com/office/powerpoint/2010/main" val="2409267102"/>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LOGO_vas_Kaksi sisältökohdetta_s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8EF7BC-B990-374B-9C79-068EAC742232}"/>
              </a:ext>
            </a:extLst>
          </p:cNvPr>
          <p:cNvSpPr>
            <a:spLocks noGrp="1"/>
          </p:cNvSpPr>
          <p:nvPr>
            <p:ph type="title"/>
          </p:nvPr>
        </p:nvSpPr>
        <p:spPr>
          <a:xfrm>
            <a:off x="838200" y="365125"/>
            <a:ext cx="10515600" cy="1325563"/>
          </a:xfrm>
        </p:spPr>
        <p:txBody>
          <a:bodyPr anchor="t"/>
          <a:lstStyle>
            <a:lvl1pPr>
              <a:defRPr>
                <a:solidFill>
                  <a:schemeClr val="tx2"/>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061A982B-08AE-534F-9FD6-22CEB811B587}"/>
              </a:ext>
            </a:extLst>
          </p:cNvPr>
          <p:cNvSpPr>
            <a:spLocks noGrp="1"/>
          </p:cNvSpPr>
          <p:nvPr>
            <p:ph sz="half" idx="1"/>
          </p:nvPr>
        </p:nvSpPr>
        <p:spPr>
          <a:xfrm>
            <a:off x="838200" y="1700213"/>
            <a:ext cx="5181600" cy="44767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Sisällön paikkamerkki 3">
            <a:extLst>
              <a:ext uri="{FF2B5EF4-FFF2-40B4-BE49-F238E27FC236}">
                <a16:creationId xmlns:a16="http://schemas.microsoft.com/office/drawing/2014/main" id="{AB8374C2-67EC-C44F-8E54-65705ECB16C0}"/>
              </a:ext>
            </a:extLst>
          </p:cNvPr>
          <p:cNvSpPr>
            <a:spLocks noGrp="1"/>
          </p:cNvSpPr>
          <p:nvPr>
            <p:ph sz="half" idx="2"/>
          </p:nvPr>
        </p:nvSpPr>
        <p:spPr>
          <a:xfrm>
            <a:off x="6172200" y="1690688"/>
            <a:ext cx="5181600" cy="44862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17" name="Dian numeron paikkamerkki 5">
            <a:extLst>
              <a:ext uri="{FF2B5EF4-FFF2-40B4-BE49-F238E27FC236}">
                <a16:creationId xmlns:a16="http://schemas.microsoft.com/office/drawing/2014/main" id="{4D6FE469-0336-ECA1-E6D4-921EBFAFE9BC}"/>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solidFill>
                  <a:schemeClr val="tx1"/>
                </a:solidFill>
              </a:rPr>
              <a:pPr/>
              <a:t>‹#›</a:t>
            </a:fld>
            <a:endParaRPr lang="fi-FI" dirty="0">
              <a:solidFill>
                <a:schemeClr val="tx1"/>
              </a:solidFill>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90DFF6FE-12C0-7F17-4853-251028124374}"/>
              </a:ext>
            </a:extLst>
          </p:cNvPr>
          <p:cNvPicPr>
            <a:picLocks noChangeAspect="1"/>
          </p:cNvPicPr>
          <p:nvPr userDrawn="1"/>
        </p:nvPicPr>
        <p:blipFill>
          <a:blip r:embed="rId2"/>
          <a:stretch>
            <a:fillRect/>
          </a:stretch>
        </p:blipFill>
        <p:spPr>
          <a:xfrm>
            <a:off x="305724" y="5869400"/>
            <a:ext cx="2913997" cy="712031"/>
          </a:xfrm>
          <a:prstGeom prst="rect">
            <a:avLst/>
          </a:prstGeom>
        </p:spPr>
      </p:pic>
      <p:sp>
        <p:nvSpPr>
          <p:cNvPr id="6" name="Alatunnisteen paikkamerkki 4">
            <a:extLst>
              <a:ext uri="{FF2B5EF4-FFF2-40B4-BE49-F238E27FC236}">
                <a16:creationId xmlns:a16="http://schemas.microsoft.com/office/drawing/2014/main" id="{EC557809-A92F-28C4-3352-34E2BECC5F2F}"/>
              </a:ext>
            </a:extLst>
          </p:cNvPr>
          <p:cNvSpPr>
            <a:spLocks noGrp="1"/>
          </p:cNvSpPr>
          <p:nvPr>
            <p:ph type="ftr" sz="quarter" idx="11"/>
          </p:nvPr>
        </p:nvSpPr>
        <p:spPr>
          <a:xfrm>
            <a:off x="4604657" y="6207705"/>
            <a:ext cx="6609444" cy="365125"/>
          </a:xfrm>
          <a:prstGeom prst="rect">
            <a:avLst/>
          </a:prstGeom>
        </p:spPr>
        <p:txBody>
          <a:bodyPr anchor="ctr"/>
          <a:lstStyle>
            <a:lvl1pPr algn="ctr">
              <a:defRPr sz="1200" b="0" i="0">
                <a:solidFill>
                  <a:schemeClr val="tx1"/>
                </a:solidFill>
                <a:latin typeface="Poppins" pitchFamily="2" charset="77"/>
                <a:cs typeface="Poppins" pitchFamily="2" charset="77"/>
              </a:defRPr>
            </a:lvl1pPr>
          </a:lstStyle>
          <a:p>
            <a:endParaRPr lang="fi-FI" dirty="0"/>
          </a:p>
        </p:txBody>
      </p:sp>
      <p:sp>
        <p:nvSpPr>
          <p:cNvPr id="7" name="Päivämäärän paikkamerkki 3">
            <a:extLst>
              <a:ext uri="{FF2B5EF4-FFF2-40B4-BE49-F238E27FC236}">
                <a16:creationId xmlns:a16="http://schemas.microsoft.com/office/drawing/2014/main" id="{7971D0EB-A83E-0932-3EEA-FFBEBBDE1743}"/>
              </a:ext>
            </a:extLst>
          </p:cNvPr>
          <p:cNvSpPr txBox="1">
            <a:spLocks/>
          </p:cNvSpPr>
          <p:nvPr userDrawn="1"/>
        </p:nvSpPr>
        <p:spPr>
          <a:xfrm>
            <a:off x="3573235" y="6207705"/>
            <a:ext cx="1031422"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9519BC-D774-2940-B5E9-93319ECE16B6}" type="datetimeFigureOut">
              <a:rPr lang="fi-FI" b="0" i="0" smtClean="0">
                <a:latin typeface="Poppins" pitchFamily="2" charset="77"/>
                <a:cs typeface="Poppins" pitchFamily="2" charset="77"/>
              </a:rPr>
              <a:pPr/>
              <a:t>18.4.2024</a:t>
            </a:fld>
            <a:endParaRPr lang="fi-FI" b="0" i="0" dirty="0">
              <a:latin typeface="Poppins" pitchFamily="2" charset="77"/>
              <a:cs typeface="Poppins" pitchFamily="2" charset="77"/>
            </a:endParaRPr>
          </a:p>
        </p:txBody>
      </p:sp>
    </p:spTree>
    <p:extLst>
      <p:ext uri="{BB962C8B-B14F-4D97-AF65-F5344CB8AC3E}">
        <p14:creationId xmlns:p14="http://schemas.microsoft.com/office/powerpoint/2010/main" val="1391920739"/>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tsikkodia_vihr">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0" y="0"/>
            <a:ext cx="12192000"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lvl1pPr>
          </a:lstStyle>
          <a:p>
            <a:endParaRPr lang="fi-FI" dirty="0"/>
          </a:p>
        </p:txBody>
      </p:sp>
      <p:sp>
        <p:nvSpPr>
          <p:cNvPr id="9" name="Text Placeholder 9">
            <a:extLst>
              <a:ext uri="{FF2B5EF4-FFF2-40B4-BE49-F238E27FC236}">
                <a16:creationId xmlns:a16="http://schemas.microsoft.com/office/drawing/2014/main" id="{FD0AC45E-C27B-16FF-03D0-55F51BB9381E}"/>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6000">
                <a:schemeClr val="accent1"/>
              </a:gs>
            </a:gsLst>
            <a:lin ang="5400000" scaled="1"/>
          </a:gradFill>
        </p:spPr>
        <p:txBody>
          <a:bodyPr/>
          <a:lstStyle>
            <a:lvl1pPr marL="0" indent="0">
              <a:buNone/>
              <a:defRPr/>
            </a:lvl1pPr>
          </a:lstStyle>
          <a:p>
            <a:pPr lvl="0"/>
            <a:r>
              <a:rPr lang="fi-FI" dirty="0"/>
              <a:t>  </a:t>
            </a:r>
          </a:p>
        </p:txBody>
      </p:sp>
      <p:sp>
        <p:nvSpPr>
          <p:cNvPr id="10" name="Text Placeholder 6">
            <a:extLst>
              <a:ext uri="{FF2B5EF4-FFF2-40B4-BE49-F238E27FC236}">
                <a16:creationId xmlns:a16="http://schemas.microsoft.com/office/drawing/2014/main" id="{DBEF5C65-E26F-41CF-4693-55C1393C9F82}"/>
              </a:ext>
            </a:extLst>
          </p:cNvPr>
          <p:cNvSpPr>
            <a:spLocks noGrp="1"/>
          </p:cNvSpPr>
          <p:nvPr>
            <p:ph type="body" sz="quarter" idx="18" hasCustomPrompt="1"/>
          </p:nvPr>
        </p:nvSpPr>
        <p:spPr>
          <a:xfrm rot="16200000">
            <a:off x="11267548" y="5935043"/>
            <a:ext cx="1639733"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dirty="0">
                <a:effectLst/>
                <a:latin typeface="Poppins" pitchFamily="2" charset="77"/>
              </a:rPr>
              <a:t>©</a:t>
            </a:r>
            <a:r>
              <a:rPr lang="en-GB" dirty="0"/>
              <a:t>Visit Tampere, Laura </a:t>
            </a:r>
            <a:r>
              <a:rPr lang="en-GB" dirty="0" err="1"/>
              <a:t>Vanzo</a:t>
            </a:r>
            <a:endParaRPr lang="en-GB" dirty="0"/>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fi-FI" dirty="0"/>
          </a:p>
        </p:txBody>
      </p:sp>
      <p:pic>
        <p:nvPicPr>
          <p:cNvPr id="8" name="Picture 7" descr="A circular logo with lines in it&#10;&#10;Description automatically generated">
            <a:extLst>
              <a:ext uri="{FF2B5EF4-FFF2-40B4-BE49-F238E27FC236}">
                <a16:creationId xmlns:a16="http://schemas.microsoft.com/office/drawing/2014/main" id="{AA6DF30D-AFC1-270E-F32C-27EA6B30B683}"/>
              </a:ext>
            </a:extLst>
          </p:cNvPr>
          <p:cNvPicPr>
            <a:picLocks noChangeAspect="1"/>
          </p:cNvPicPr>
          <p:nvPr userDrawn="1"/>
        </p:nvPicPr>
        <p:blipFill rotWithShape="1">
          <a:blip r:embed="rId3">
            <a:alphaModFix amt="40000"/>
            <a:extLst>
              <a:ext uri="{28A0092B-C50C-407E-A947-70E740481C1C}">
                <a14:useLocalDpi xmlns:a14="http://schemas.microsoft.com/office/drawing/2010/main"/>
              </a:ext>
            </a:extLst>
          </a:blip>
          <a:srcRect l="50000" t="-650" b="650"/>
          <a:stretch/>
        </p:blipFill>
        <p:spPr>
          <a:xfrm>
            <a:off x="0" y="592225"/>
            <a:ext cx="2800350" cy="5600700"/>
          </a:xfrm>
          <a:prstGeom prst="rect">
            <a:avLst/>
          </a:prstGeom>
        </p:spPr>
      </p:pic>
      <p:sp>
        <p:nvSpPr>
          <p:cNvPr id="4" name="SmartArt Placeholder 9">
            <a:extLst>
              <a:ext uri="{FF2B5EF4-FFF2-40B4-BE49-F238E27FC236}">
                <a16:creationId xmlns:a16="http://schemas.microsoft.com/office/drawing/2014/main" id="{681098C0-1BFB-3FE4-1E8C-FCB57702800C}"/>
              </a:ext>
            </a:extLst>
          </p:cNvPr>
          <p:cNvSpPr>
            <a:spLocks noGrp="1"/>
          </p:cNvSpPr>
          <p:nvPr>
            <p:ph type="dgm" sz="quarter" idx="11" hasCustomPrompt="1"/>
          </p:nvPr>
        </p:nvSpPr>
        <p:spPr>
          <a:xfrm>
            <a:off x="6774107" y="551508"/>
            <a:ext cx="4657952" cy="1139267"/>
          </a:xfrm>
          <a:blipFill>
            <a:blip r:embed="rId4">
              <a:extLst>
                <a:ext uri="{28A0092B-C50C-407E-A947-70E740481C1C}">
                  <a14:useLocalDpi xmlns:a14="http://schemas.microsoft.com/office/drawing/2010/main"/>
                </a:ext>
              </a:extLst>
            </a:blip>
            <a:srcRect/>
            <a:stretch>
              <a:fillRect t="-38" b="-38"/>
            </a:stretch>
          </a:blipFill>
        </p:spPr>
        <p:txBody>
          <a:bodyPr/>
          <a:lstStyle>
            <a:lvl1pPr marL="0" indent="0">
              <a:buNone/>
              <a:defRPr sz="800"/>
            </a:lvl1pPr>
          </a:lstStyle>
          <a:p>
            <a:r>
              <a:rPr lang="fi-FI" dirty="0"/>
              <a:t>  </a:t>
            </a:r>
          </a:p>
        </p:txBody>
      </p:sp>
    </p:spTree>
    <p:extLst>
      <p:ext uri="{BB962C8B-B14F-4D97-AF65-F5344CB8AC3E}">
        <p14:creationId xmlns:p14="http://schemas.microsoft.com/office/powerpoint/2010/main" val="1893214091"/>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tsikko/loppudia_vihr">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0" y="0"/>
            <a:ext cx="12192000"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lvl1pPr>
          </a:lstStyle>
          <a:p>
            <a:endParaRPr lang="fi-FI" dirty="0"/>
          </a:p>
        </p:txBody>
      </p:sp>
      <p:sp>
        <p:nvSpPr>
          <p:cNvPr id="8" name="Text Placeholder 9">
            <a:extLst>
              <a:ext uri="{FF2B5EF4-FFF2-40B4-BE49-F238E27FC236}">
                <a16:creationId xmlns:a16="http://schemas.microsoft.com/office/drawing/2014/main" id="{25CF05EF-5897-DBF1-68B1-18507D28F71E}"/>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6000">
                <a:schemeClr val="accent1"/>
              </a:gs>
            </a:gsLst>
            <a:lin ang="5400000" scaled="1"/>
          </a:gradFill>
        </p:spPr>
        <p:txBody>
          <a:bodyPr/>
          <a:lstStyle>
            <a:lvl1pPr marL="0" indent="0">
              <a:buNone/>
              <a:defRPr/>
            </a:lvl1pPr>
          </a:lstStyle>
          <a:p>
            <a:pPr lvl="0"/>
            <a:r>
              <a:rPr lang="fi-FI" dirty="0"/>
              <a:t>  </a:t>
            </a:r>
          </a:p>
        </p:txBody>
      </p:sp>
      <p:sp>
        <p:nvSpPr>
          <p:cNvPr id="10" name="Text Placeholder 6">
            <a:extLst>
              <a:ext uri="{FF2B5EF4-FFF2-40B4-BE49-F238E27FC236}">
                <a16:creationId xmlns:a16="http://schemas.microsoft.com/office/drawing/2014/main" id="{99477761-EC7A-781C-5ABB-FA630024397C}"/>
              </a:ext>
            </a:extLst>
          </p:cNvPr>
          <p:cNvSpPr>
            <a:spLocks noGrp="1"/>
          </p:cNvSpPr>
          <p:nvPr>
            <p:ph type="body" sz="quarter" idx="18" hasCustomPrompt="1"/>
          </p:nvPr>
        </p:nvSpPr>
        <p:spPr>
          <a:xfrm rot="16200000">
            <a:off x="11267548" y="5935043"/>
            <a:ext cx="1639733"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dirty="0">
                <a:effectLst/>
                <a:latin typeface="Poppins" pitchFamily="2" charset="77"/>
              </a:rPr>
              <a:t>©</a:t>
            </a:r>
            <a:r>
              <a:rPr lang="en-GB" dirty="0"/>
              <a:t>Visit Tampere, Laura </a:t>
            </a:r>
            <a:r>
              <a:rPr lang="en-GB" dirty="0" err="1"/>
              <a:t>Vanzo</a:t>
            </a:r>
            <a:endParaRPr lang="en-GB" dirty="0"/>
          </a:p>
        </p:txBody>
      </p:sp>
      <p:sp>
        <p:nvSpPr>
          <p:cNvPr id="4" name="SmartArt Placeholder 9">
            <a:extLst>
              <a:ext uri="{FF2B5EF4-FFF2-40B4-BE49-F238E27FC236}">
                <a16:creationId xmlns:a16="http://schemas.microsoft.com/office/drawing/2014/main" id="{681098C0-1BFB-3FE4-1E8C-FCB57702800C}"/>
              </a:ext>
            </a:extLst>
          </p:cNvPr>
          <p:cNvSpPr>
            <a:spLocks noGrp="1"/>
          </p:cNvSpPr>
          <p:nvPr>
            <p:ph type="dgm" sz="quarter" idx="11" hasCustomPrompt="1"/>
          </p:nvPr>
        </p:nvSpPr>
        <p:spPr>
          <a:xfrm>
            <a:off x="6774107" y="551508"/>
            <a:ext cx="4657952" cy="1139267"/>
          </a:xfrm>
          <a:blipFill>
            <a:blip r:embed="rId3"/>
            <a:stretch>
              <a:fillRect/>
            </a:stretch>
          </a:blipFill>
        </p:spPr>
        <p:txBody>
          <a:bodyPr/>
          <a:lstStyle>
            <a:lvl1pPr marL="0" indent="0">
              <a:buNone/>
              <a:defRPr sz="800"/>
            </a:lvl1pPr>
          </a:lstStyle>
          <a:p>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4">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Tree>
    <p:extLst>
      <p:ext uri="{BB962C8B-B14F-4D97-AF65-F5344CB8AC3E}">
        <p14:creationId xmlns:p14="http://schemas.microsoft.com/office/powerpoint/2010/main" val="1695220760"/>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Otsikko/loppudia_vihr">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0" y="0"/>
            <a:ext cx="12192000"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lvl1pPr>
          </a:lstStyle>
          <a:p>
            <a:endParaRPr lang="fi-FI" dirty="0"/>
          </a:p>
        </p:txBody>
      </p:sp>
      <p:sp>
        <p:nvSpPr>
          <p:cNvPr id="4" name="Text Placeholder 9">
            <a:extLst>
              <a:ext uri="{FF2B5EF4-FFF2-40B4-BE49-F238E27FC236}">
                <a16:creationId xmlns:a16="http://schemas.microsoft.com/office/drawing/2014/main" id="{95516A15-D7D2-0FAC-B189-8FE876EFAE19}"/>
              </a:ext>
            </a:extLst>
          </p:cNvPr>
          <p:cNvSpPr>
            <a:spLocks noGrp="1"/>
          </p:cNvSpPr>
          <p:nvPr>
            <p:ph type="body" sz="quarter" idx="16" hasCustomPrompt="1"/>
          </p:nvPr>
        </p:nvSpPr>
        <p:spPr>
          <a:xfrm>
            <a:off x="-3" y="2944640"/>
            <a:ext cx="12192000" cy="3919538"/>
          </a:xfrm>
          <a:gradFill>
            <a:gsLst>
              <a:gs pos="0">
                <a:schemeClr val="accent1">
                  <a:lumMod val="5000"/>
                  <a:lumOff val="95000"/>
                  <a:alpha val="0"/>
                </a:schemeClr>
              </a:gs>
              <a:gs pos="96000">
                <a:schemeClr val="accent1"/>
              </a:gs>
            </a:gsLst>
            <a:lin ang="5400000" scaled="1"/>
          </a:gradFill>
        </p:spPr>
        <p:txBody>
          <a:bodyPr/>
          <a:lstStyle>
            <a:lvl1pPr marL="0" indent="0">
              <a:buNone/>
              <a:defRPr/>
            </a:lvl1pPr>
          </a:lstStyle>
          <a:p>
            <a:pPr lvl="0"/>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3">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7" name="SmartArt Placeholder 9">
            <a:extLst>
              <a:ext uri="{FF2B5EF4-FFF2-40B4-BE49-F238E27FC236}">
                <a16:creationId xmlns:a16="http://schemas.microsoft.com/office/drawing/2014/main" id="{70874B8E-9C54-DDA9-D7BC-D4840885C7A2}"/>
              </a:ext>
            </a:extLst>
          </p:cNvPr>
          <p:cNvSpPr>
            <a:spLocks noGrp="1"/>
          </p:cNvSpPr>
          <p:nvPr>
            <p:ph type="dgm" sz="quarter" idx="11" hasCustomPrompt="1"/>
          </p:nvPr>
        </p:nvSpPr>
        <p:spPr>
          <a:xfrm>
            <a:off x="6774107" y="551508"/>
            <a:ext cx="4657952" cy="1139267"/>
          </a:xfrm>
          <a:blipFill>
            <a:blip r:embed="rId4">
              <a:extLst>
                <a:ext uri="{28A0092B-C50C-407E-A947-70E740481C1C}">
                  <a14:useLocalDpi xmlns:a14="http://schemas.microsoft.com/office/drawing/2010/main"/>
                </a:ext>
              </a:extLst>
            </a:blip>
            <a:srcRect/>
            <a:stretch>
              <a:fillRect t="-38" b="-38"/>
            </a:stretch>
          </a:blipFill>
        </p:spPr>
        <p:txBody>
          <a:bodyPr/>
          <a:lstStyle>
            <a:lvl1pPr marL="0" indent="0">
              <a:buNone/>
              <a:defRPr sz="800"/>
            </a:lvl1pPr>
          </a:lstStyle>
          <a:p>
            <a:r>
              <a:rPr lang="fi-FI" dirty="0"/>
              <a:t>  </a:t>
            </a:r>
          </a:p>
        </p:txBody>
      </p:sp>
      <p:sp>
        <p:nvSpPr>
          <p:cNvPr id="10" name="Text Placeholder 6">
            <a:extLst>
              <a:ext uri="{FF2B5EF4-FFF2-40B4-BE49-F238E27FC236}">
                <a16:creationId xmlns:a16="http://schemas.microsoft.com/office/drawing/2014/main" id="{85FD60C1-C738-C8BE-6760-0F3AEBE67F21}"/>
              </a:ext>
            </a:extLst>
          </p:cNvPr>
          <p:cNvSpPr>
            <a:spLocks noGrp="1"/>
          </p:cNvSpPr>
          <p:nvPr>
            <p:ph type="body" sz="quarter" idx="18" hasCustomPrompt="1"/>
          </p:nvPr>
        </p:nvSpPr>
        <p:spPr>
          <a:xfrm rot="16200000">
            <a:off x="10953682" y="5621176"/>
            <a:ext cx="2267465"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Tree>
    <p:extLst>
      <p:ext uri="{BB962C8B-B14F-4D97-AF65-F5344CB8AC3E}">
        <p14:creationId xmlns:p14="http://schemas.microsoft.com/office/powerpoint/2010/main" val="831396847"/>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Otsikko/loppudia_vihr">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0" y="0"/>
            <a:ext cx="12192000"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lvl1pPr>
          </a:lstStyle>
          <a:p>
            <a:endParaRPr lang="fi-FI" dirty="0"/>
          </a:p>
        </p:txBody>
      </p:sp>
      <p:sp>
        <p:nvSpPr>
          <p:cNvPr id="4" name="Text Placeholder 9">
            <a:extLst>
              <a:ext uri="{FF2B5EF4-FFF2-40B4-BE49-F238E27FC236}">
                <a16:creationId xmlns:a16="http://schemas.microsoft.com/office/drawing/2014/main" id="{B19D9258-5183-0455-0673-9ED9652D2ADE}"/>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6000">
                <a:schemeClr val="accent1"/>
              </a:gs>
            </a:gsLst>
            <a:lin ang="5400000" scaled="1"/>
          </a:gradFill>
        </p:spPr>
        <p:txBody>
          <a:bodyPr/>
          <a:lstStyle>
            <a:lvl1pPr marL="0" indent="0">
              <a:buNone/>
              <a:defRPr/>
            </a:lvl1pPr>
          </a:lstStyle>
          <a:p>
            <a:pPr lvl="0"/>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3">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10" name="SmartArt Placeholder 9">
            <a:extLst>
              <a:ext uri="{FF2B5EF4-FFF2-40B4-BE49-F238E27FC236}">
                <a16:creationId xmlns:a16="http://schemas.microsoft.com/office/drawing/2014/main" id="{EBECB7DF-293E-33EA-C840-57DD220256C9}"/>
              </a:ext>
            </a:extLst>
          </p:cNvPr>
          <p:cNvSpPr>
            <a:spLocks noGrp="1"/>
          </p:cNvSpPr>
          <p:nvPr>
            <p:ph type="dgm" sz="quarter" idx="11" hasCustomPrompt="1"/>
          </p:nvPr>
        </p:nvSpPr>
        <p:spPr>
          <a:xfrm>
            <a:off x="6774107" y="551508"/>
            <a:ext cx="4657952" cy="1139267"/>
          </a:xfrm>
          <a:blipFill>
            <a:blip r:embed="rId4">
              <a:extLst>
                <a:ext uri="{28A0092B-C50C-407E-A947-70E740481C1C}">
                  <a14:useLocalDpi xmlns:a14="http://schemas.microsoft.com/office/drawing/2010/main"/>
                </a:ext>
              </a:extLst>
            </a:blip>
            <a:srcRect/>
            <a:stretch>
              <a:fillRect t="-38" b="-38"/>
            </a:stretch>
          </a:blipFill>
        </p:spPr>
        <p:txBody>
          <a:bodyPr/>
          <a:lstStyle>
            <a:lvl1pPr marL="0" indent="0">
              <a:buNone/>
              <a:defRPr sz="800"/>
            </a:lvl1pPr>
          </a:lstStyle>
          <a:p>
            <a:r>
              <a:rPr lang="fi-FI" dirty="0"/>
              <a:t>  </a:t>
            </a:r>
          </a:p>
        </p:txBody>
      </p:sp>
      <p:sp>
        <p:nvSpPr>
          <p:cNvPr id="8" name="Text Placeholder 6">
            <a:extLst>
              <a:ext uri="{FF2B5EF4-FFF2-40B4-BE49-F238E27FC236}">
                <a16:creationId xmlns:a16="http://schemas.microsoft.com/office/drawing/2014/main" id="{A52B203B-AD52-80FC-F8FF-8D75FDC83A2A}"/>
              </a:ext>
            </a:extLst>
          </p:cNvPr>
          <p:cNvSpPr>
            <a:spLocks noGrp="1"/>
          </p:cNvSpPr>
          <p:nvPr>
            <p:ph type="body" sz="quarter" idx="18" hasCustomPrompt="1"/>
          </p:nvPr>
        </p:nvSpPr>
        <p:spPr>
          <a:xfrm rot="16200000">
            <a:off x="10953682" y="5621176"/>
            <a:ext cx="2267465"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Tree>
    <p:extLst>
      <p:ext uri="{BB962C8B-B14F-4D97-AF65-F5344CB8AC3E}">
        <p14:creationId xmlns:p14="http://schemas.microsoft.com/office/powerpoint/2010/main" val="367185641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Otsikko/loppudia_vihr">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0" y="0"/>
            <a:ext cx="12192000"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lvl1pPr>
          </a:lstStyle>
          <a:p>
            <a:endParaRPr lang="fi-FI" dirty="0"/>
          </a:p>
        </p:txBody>
      </p:sp>
      <p:sp>
        <p:nvSpPr>
          <p:cNvPr id="7" name="Text Placeholder 9">
            <a:extLst>
              <a:ext uri="{FF2B5EF4-FFF2-40B4-BE49-F238E27FC236}">
                <a16:creationId xmlns:a16="http://schemas.microsoft.com/office/drawing/2014/main" id="{1B63CEB3-67BF-3E24-14AB-0FAE397D80EA}"/>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6000">
                <a:schemeClr val="accent1"/>
              </a:gs>
            </a:gsLst>
            <a:lin ang="5400000" scaled="1"/>
          </a:gradFill>
        </p:spPr>
        <p:txBody>
          <a:bodyPr/>
          <a:lstStyle>
            <a:lvl1pPr marL="0" indent="0">
              <a:buNone/>
              <a:defRPr/>
            </a:lvl1pPr>
          </a:lstStyle>
          <a:p>
            <a:pPr lvl="0"/>
            <a:r>
              <a:rPr lang="fi-FI" dirty="0"/>
              <a:t>  </a:t>
            </a:r>
          </a:p>
        </p:txBody>
      </p:sp>
      <p:sp>
        <p:nvSpPr>
          <p:cNvPr id="10" name="Text Placeholder 6">
            <a:extLst>
              <a:ext uri="{FF2B5EF4-FFF2-40B4-BE49-F238E27FC236}">
                <a16:creationId xmlns:a16="http://schemas.microsoft.com/office/drawing/2014/main" id="{49988CEF-ACA1-A37E-83FB-76B907511D63}"/>
              </a:ext>
            </a:extLst>
          </p:cNvPr>
          <p:cNvSpPr>
            <a:spLocks noGrp="1"/>
          </p:cNvSpPr>
          <p:nvPr>
            <p:ph type="body" sz="quarter" idx="18" hasCustomPrompt="1"/>
          </p:nvPr>
        </p:nvSpPr>
        <p:spPr>
          <a:xfrm rot="16200000">
            <a:off x="11267548" y="5935043"/>
            <a:ext cx="1639733"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dirty="0">
                <a:effectLst/>
                <a:latin typeface="Poppins" pitchFamily="2" charset="77"/>
              </a:rPr>
              <a:t>©</a:t>
            </a:r>
            <a:r>
              <a:rPr lang="en-GB" dirty="0"/>
              <a:t>Visit Tampere, Laura </a:t>
            </a:r>
            <a:r>
              <a:rPr lang="en-GB" dirty="0" err="1"/>
              <a:t>Vanzo</a:t>
            </a:r>
            <a:endParaRPr lang="en-GB" dirty="0"/>
          </a:p>
        </p:txBody>
      </p:sp>
      <p:sp>
        <p:nvSpPr>
          <p:cNvPr id="4" name="SmartArt Placeholder 9">
            <a:extLst>
              <a:ext uri="{FF2B5EF4-FFF2-40B4-BE49-F238E27FC236}">
                <a16:creationId xmlns:a16="http://schemas.microsoft.com/office/drawing/2014/main" id="{681098C0-1BFB-3FE4-1E8C-FCB57702800C}"/>
              </a:ext>
            </a:extLst>
          </p:cNvPr>
          <p:cNvSpPr>
            <a:spLocks noGrp="1"/>
          </p:cNvSpPr>
          <p:nvPr>
            <p:ph type="dgm" sz="quarter" idx="11" hasCustomPrompt="1"/>
          </p:nvPr>
        </p:nvSpPr>
        <p:spPr>
          <a:xfrm>
            <a:off x="6774107" y="551508"/>
            <a:ext cx="4657952" cy="1139267"/>
          </a:xfrm>
          <a:blipFill>
            <a:blip r:embed="rId3"/>
            <a:stretch>
              <a:fillRect/>
            </a:stretch>
          </a:blipFill>
        </p:spPr>
        <p:txBody>
          <a:bodyPr/>
          <a:lstStyle>
            <a:lvl1pPr marL="0" indent="0">
              <a:buNone/>
              <a:defRPr sz="800"/>
            </a:lvl1pPr>
          </a:lstStyle>
          <a:p>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4">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Tree>
    <p:extLst>
      <p:ext uri="{BB962C8B-B14F-4D97-AF65-F5344CB8AC3E}">
        <p14:creationId xmlns:p14="http://schemas.microsoft.com/office/powerpoint/2010/main" val="2991655332"/>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Otsikko/loppudia_vihr">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0" y="0"/>
            <a:ext cx="12192000" cy="6858000"/>
          </a:xfrm>
          <a:blipFill dpi="0" rotWithShape="1">
            <a:blip r:embed="rId2">
              <a:extLst>
                <a:ext uri="{28A0092B-C50C-407E-A947-70E740481C1C}">
                  <a14:useLocalDpi xmlns:a14="http://schemas.microsoft.com/office/drawing/2010/main"/>
                </a:ext>
              </a:extLst>
            </a:blip>
            <a:srcRect/>
            <a:stretch>
              <a:fillRect/>
            </a:stretch>
          </a:blipFill>
        </p:spPr>
        <p:txBody>
          <a:bodyPr/>
          <a:lstStyle>
            <a:lvl1pPr marL="0" indent="0">
              <a:buNone/>
              <a:defRPr sz="800"/>
            </a:lvl1pPr>
          </a:lstStyle>
          <a:p>
            <a:endParaRPr lang="fi-FI" dirty="0"/>
          </a:p>
        </p:txBody>
      </p:sp>
      <p:sp>
        <p:nvSpPr>
          <p:cNvPr id="7" name="Text Placeholder 9">
            <a:extLst>
              <a:ext uri="{FF2B5EF4-FFF2-40B4-BE49-F238E27FC236}">
                <a16:creationId xmlns:a16="http://schemas.microsoft.com/office/drawing/2014/main" id="{024A8CB3-FAF7-6A36-E78B-1BE864DC9C25}"/>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6000">
                <a:schemeClr val="accent1"/>
              </a:gs>
            </a:gsLst>
            <a:lin ang="5400000" scaled="1"/>
          </a:gradFill>
        </p:spPr>
        <p:txBody>
          <a:bodyPr/>
          <a:lstStyle>
            <a:lvl1pPr marL="0" indent="0">
              <a:buNone/>
              <a:defRPr/>
            </a:lvl1pPr>
          </a:lstStyle>
          <a:p>
            <a:pPr lvl="0"/>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3">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4" name="SmartArt Placeholder 9">
            <a:extLst>
              <a:ext uri="{FF2B5EF4-FFF2-40B4-BE49-F238E27FC236}">
                <a16:creationId xmlns:a16="http://schemas.microsoft.com/office/drawing/2014/main" id="{AE7AF2B5-62D5-21A8-84F3-34D0CE08F5FD}"/>
              </a:ext>
            </a:extLst>
          </p:cNvPr>
          <p:cNvSpPr>
            <a:spLocks noGrp="1"/>
          </p:cNvSpPr>
          <p:nvPr>
            <p:ph type="dgm" sz="quarter" idx="11" hasCustomPrompt="1"/>
          </p:nvPr>
        </p:nvSpPr>
        <p:spPr>
          <a:xfrm>
            <a:off x="6774107" y="551508"/>
            <a:ext cx="4657952" cy="1139267"/>
          </a:xfrm>
          <a:blipFill>
            <a:blip r:embed="rId4"/>
            <a:stretch>
              <a:fillRect/>
            </a:stretch>
          </a:blipFill>
        </p:spPr>
        <p:txBody>
          <a:bodyPr/>
          <a:lstStyle>
            <a:lvl1pPr marL="0" indent="0">
              <a:buNone/>
              <a:defRPr sz="800"/>
            </a:lvl1pPr>
          </a:lstStyle>
          <a:p>
            <a:r>
              <a:rPr lang="fi-FI" dirty="0"/>
              <a:t>  </a:t>
            </a:r>
          </a:p>
        </p:txBody>
      </p:sp>
      <p:sp>
        <p:nvSpPr>
          <p:cNvPr id="10" name="Text Placeholder 6">
            <a:extLst>
              <a:ext uri="{FF2B5EF4-FFF2-40B4-BE49-F238E27FC236}">
                <a16:creationId xmlns:a16="http://schemas.microsoft.com/office/drawing/2014/main" id="{C33ED8B8-65F8-F4F7-D40A-C85B963AF95F}"/>
              </a:ext>
            </a:extLst>
          </p:cNvPr>
          <p:cNvSpPr>
            <a:spLocks noGrp="1"/>
          </p:cNvSpPr>
          <p:nvPr>
            <p:ph type="body" sz="quarter" idx="18" hasCustomPrompt="1"/>
          </p:nvPr>
        </p:nvSpPr>
        <p:spPr>
          <a:xfrm rot="16200000">
            <a:off x="10953682" y="5621176"/>
            <a:ext cx="2267465"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Tree>
    <p:extLst>
      <p:ext uri="{BB962C8B-B14F-4D97-AF65-F5344CB8AC3E}">
        <p14:creationId xmlns:p14="http://schemas.microsoft.com/office/powerpoint/2010/main" val="1255513711"/>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Otsikko/loppudia_vihr">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0" y="0"/>
            <a:ext cx="12192000"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lvl1pPr>
          </a:lstStyle>
          <a:p>
            <a:endParaRPr lang="fi-FI" dirty="0"/>
          </a:p>
        </p:txBody>
      </p:sp>
      <p:sp>
        <p:nvSpPr>
          <p:cNvPr id="7" name="Text Placeholder 9">
            <a:extLst>
              <a:ext uri="{FF2B5EF4-FFF2-40B4-BE49-F238E27FC236}">
                <a16:creationId xmlns:a16="http://schemas.microsoft.com/office/drawing/2014/main" id="{CCA681D6-B0AE-9B4C-D2B9-182F70E7E2B0}"/>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6000">
                <a:schemeClr val="accent1"/>
              </a:gs>
            </a:gsLst>
            <a:lin ang="5400000" scaled="1"/>
          </a:gradFill>
        </p:spPr>
        <p:txBody>
          <a:bodyPr/>
          <a:lstStyle>
            <a:lvl1pPr marL="0" indent="0">
              <a:buNone/>
              <a:defRPr/>
            </a:lvl1pPr>
          </a:lstStyle>
          <a:p>
            <a:pPr lvl="0"/>
            <a:r>
              <a:rPr lang="fi-FI" dirty="0"/>
              <a:t>  </a:t>
            </a:r>
          </a:p>
        </p:txBody>
      </p:sp>
      <p:sp>
        <p:nvSpPr>
          <p:cNvPr id="4" name="SmartArt Placeholder 9">
            <a:extLst>
              <a:ext uri="{FF2B5EF4-FFF2-40B4-BE49-F238E27FC236}">
                <a16:creationId xmlns:a16="http://schemas.microsoft.com/office/drawing/2014/main" id="{681098C0-1BFB-3FE4-1E8C-FCB57702800C}"/>
              </a:ext>
            </a:extLst>
          </p:cNvPr>
          <p:cNvSpPr>
            <a:spLocks noGrp="1"/>
          </p:cNvSpPr>
          <p:nvPr>
            <p:ph type="dgm" sz="quarter" idx="11" hasCustomPrompt="1"/>
          </p:nvPr>
        </p:nvSpPr>
        <p:spPr>
          <a:xfrm>
            <a:off x="6774107" y="551508"/>
            <a:ext cx="4657952" cy="1139267"/>
          </a:xfrm>
          <a:blipFill>
            <a:blip r:embed="rId3"/>
            <a:stretch>
              <a:fillRect/>
            </a:stretch>
          </a:blipFill>
        </p:spPr>
        <p:txBody>
          <a:bodyPr/>
          <a:lstStyle>
            <a:lvl1pPr marL="0" indent="0">
              <a:buNone/>
              <a:defRPr sz="800"/>
            </a:lvl1pPr>
          </a:lstStyle>
          <a:p>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4">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10" name="Text Placeholder 6">
            <a:extLst>
              <a:ext uri="{FF2B5EF4-FFF2-40B4-BE49-F238E27FC236}">
                <a16:creationId xmlns:a16="http://schemas.microsoft.com/office/drawing/2014/main" id="{E4B018F6-7673-2079-9F2B-AAE22074CAB3}"/>
              </a:ext>
            </a:extLst>
          </p:cNvPr>
          <p:cNvSpPr>
            <a:spLocks noGrp="1"/>
          </p:cNvSpPr>
          <p:nvPr>
            <p:ph type="body" sz="quarter" idx="18" hasCustomPrompt="1"/>
          </p:nvPr>
        </p:nvSpPr>
        <p:spPr>
          <a:xfrm rot="16200000">
            <a:off x="10953682" y="5621176"/>
            <a:ext cx="2267465"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Tree>
    <p:extLst>
      <p:ext uri="{BB962C8B-B14F-4D97-AF65-F5344CB8AC3E}">
        <p14:creationId xmlns:p14="http://schemas.microsoft.com/office/powerpoint/2010/main" val="222359871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Otsikko/loppudia_vihr">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0" y="0"/>
            <a:ext cx="12192000"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lvl1pPr>
          </a:lstStyle>
          <a:p>
            <a:endParaRPr lang="fi-FI" dirty="0"/>
          </a:p>
        </p:txBody>
      </p:sp>
      <p:sp>
        <p:nvSpPr>
          <p:cNvPr id="7" name="Text Placeholder 9">
            <a:extLst>
              <a:ext uri="{FF2B5EF4-FFF2-40B4-BE49-F238E27FC236}">
                <a16:creationId xmlns:a16="http://schemas.microsoft.com/office/drawing/2014/main" id="{C7F9FDA1-8C16-100C-3BB4-4565DE3F5038}"/>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6000">
                <a:schemeClr val="accent1"/>
              </a:gs>
            </a:gsLst>
            <a:lin ang="5400000" scaled="1"/>
          </a:gradFill>
        </p:spPr>
        <p:txBody>
          <a:bodyPr/>
          <a:lstStyle>
            <a:lvl1pPr marL="0" indent="0">
              <a:buNone/>
              <a:defRPr/>
            </a:lvl1pPr>
          </a:lstStyle>
          <a:p>
            <a:pPr lvl="0"/>
            <a:r>
              <a:rPr lang="fi-FI" dirty="0"/>
              <a:t>  </a:t>
            </a:r>
          </a:p>
        </p:txBody>
      </p:sp>
      <p:sp>
        <p:nvSpPr>
          <p:cNvPr id="8" name="Text Placeholder 6">
            <a:extLst>
              <a:ext uri="{FF2B5EF4-FFF2-40B4-BE49-F238E27FC236}">
                <a16:creationId xmlns:a16="http://schemas.microsoft.com/office/drawing/2014/main" id="{24FB3F70-1353-EB95-04C5-F30CF95DF2D2}"/>
              </a:ext>
            </a:extLst>
          </p:cNvPr>
          <p:cNvSpPr>
            <a:spLocks noGrp="1"/>
          </p:cNvSpPr>
          <p:nvPr>
            <p:ph type="body" sz="quarter" idx="18" hasCustomPrompt="1"/>
          </p:nvPr>
        </p:nvSpPr>
        <p:spPr>
          <a:xfrm rot="16200000">
            <a:off x="11267548" y="5935043"/>
            <a:ext cx="1639733"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dirty="0">
                <a:effectLst/>
                <a:latin typeface="Poppins" pitchFamily="2" charset="77"/>
              </a:rPr>
              <a:t>©</a:t>
            </a:r>
            <a:r>
              <a:rPr lang="en-GB" dirty="0"/>
              <a:t>Visit Tampere, Laura </a:t>
            </a:r>
            <a:r>
              <a:rPr lang="en-GB" dirty="0" err="1"/>
              <a:t>Vanzo</a:t>
            </a:r>
            <a:endParaRPr lang="en-GB" dirty="0"/>
          </a:p>
        </p:txBody>
      </p:sp>
      <p:sp>
        <p:nvSpPr>
          <p:cNvPr id="4" name="SmartArt Placeholder 9">
            <a:extLst>
              <a:ext uri="{FF2B5EF4-FFF2-40B4-BE49-F238E27FC236}">
                <a16:creationId xmlns:a16="http://schemas.microsoft.com/office/drawing/2014/main" id="{681098C0-1BFB-3FE4-1E8C-FCB57702800C}"/>
              </a:ext>
            </a:extLst>
          </p:cNvPr>
          <p:cNvSpPr>
            <a:spLocks noGrp="1"/>
          </p:cNvSpPr>
          <p:nvPr>
            <p:ph type="dgm" sz="quarter" idx="11" hasCustomPrompt="1"/>
          </p:nvPr>
        </p:nvSpPr>
        <p:spPr>
          <a:xfrm>
            <a:off x="6774107" y="551508"/>
            <a:ext cx="4657952" cy="1139267"/>
          </a:xfrm>
          <a:blipFill>
            <a:blip r:embed="rId3"/>
            <a:stretch>
              <a:fillRect/>
            </a:stretch>
          </a:blipFill>
        </p:spPr>
        <p:txBody>
          <a:bodyPr/>
          <a:lstStyle>
            <a:lvl1pPr marL="0" indent="0">
              <a:buNone/>
              <a:defRPr sz="800"/>
            </a:lvl1pPr>
          </a:lstStyle>
          <a:p>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4">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Tree>
    <p:extLst>
      <p:ext uri="{BB962C8B-B14F-4D97-AF65-F5344CB8AC3E}">
        <p14:creationId xmlns:p14="http://schemas.microsoft.com/office/powerpoint/2010/main" val="2560855650"/>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Otsikko/loppudia_sin">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0" y="0"/>
            <a:ext cx="12192000"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lvl1pPr>
          </a:lstStyle>
          <a:p>
            <a:endParaRPr lang="fi-FI" dirty="0"/>
          </a:p>
        </p:txBody>
      </p:sp>
      <p:sp>
        <p:nvSpPr>
          <p:cNvPr id="4" name="Text Placeholder 9">
            <a:extLst>
              <a:ext uri="{FF2B5EF4-FFF2-40B4-BE49-F238E27FC236}">
                <a16:creationId xmlns:a16="http://schemas.microsoft.com/office/drawing/2014/main" id="{487E7DFA-B300-177D-0FD6-18E8A2D5C44F}"/>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7000">
                <a:schemeClr val="tx2"/>
              </a:gs>
            </a:gsLst>
            <a:lin ang="5400000" scaled="1"/>
          </a:gradFill>
        </p:spPr>
        <p:txBody>
          <a:bodyPr/>
          <a:lstStyle>
            <a:lvl1pPr marL="0" indent="0">
              <a:buNone/>
              <a:defRPr/>
            </a:lvl1pPr>
          </a:lstStyle>
          <a:p>
            <a:pPr lvl="0"/>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3">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10" name="SmartArt Placeholder 9">
            <a:extLst>
              <a:ext uri="{FF2B5EF4-FFF2-40B4-BE49-F238E27FC236}">
                <a16:creationId xmlns:a16="http://schemas.microsoft.com/office/drawing/2014/main" id="{EBECB7DF-293E-33EA-C840-57DD220256C9}"/>
              </a:ext>
            </a:extLst>
          </p:cNvPr>
          <p:cNvSpPr>
            <a:spLocks noGrp="1"/>
          </p:cNvSpPr>
          <p:nvPr>
            <p:ph type="dgm" sz="quarter" idx="11" hasCustomPrompt="1"/>
          </p:nvPr>
        </p:nvSpPr>
        <p:spPr>
          <a:xfrm>
            <a:off x="6774107" y="551508"/>
            <a:ext cx="4657952" cy="1139267"/>
          </a:xfrm>
          <a:blipFill>
            <a:blip r:embed="rId4">
              <a:extLst>
                <a:ext uri="{28A0092B-C50C-407E-A947-70E740481C1C}">
                  <a14:useLocalDpi xmlns:a14="http://schemas.microsoft.com/office/drawing/2010/main"/>
                </a:ext>
              </a:extLst>
            </a:blip>
            <a:srcRect/>
            <a:stretch>
              <a:fillRect t="-38" b="-38"/>
            </a:stretch>
          </a:blipFill>
        </p:spPr>
        <p:txBody>
          <a:bodyPr/>
          <a:lstStyle>
            <a:lvl1pPr marL="0" indent="0">
              <a:buNone/>
              <a:defRPr sz="800"/>
            </a:lvl1pPr>
          </a:lstStyle>
          <a:p>
            <a:r>
              <a:rPr lang="fi-FI" dirty="0"/>
              <a:t>  </a:t>
            </a:r>
          </a:p>
        </p:txBody>
      </p:sp>
      <p:sp>
        <p:nvSpPr>
          <p:cNvPr id="6" name="Text Placeholder 6">
            <a:extLst>
              <a:ext uri="{FF2B5EF4-FFF2-40B4-BE49-F238E27FC236}">
                <a16:creationId xmlns:a16="http://schemas.microsoft.com/office/drawing/2014/main" id="{007BBACB-0CF0-6A6F-0F5F-6B55D4A80AD0}"/>
              </a:ext>
            </a:extLst>
          </p:cNvPr>
          <p:cNvSpPr>
            <a:spLocks noGrp="1"/>
          </p:cNvSpPr>
          <p:nvPr>
            <p:ph type="body" sz="quarter" idx="18" hasCustomPrompt="1"/>
          </p:nvPr>
        </p:nvSpPr>
        <p:spPr>
          <a:xfrm rot="16200000">
            <a:off x="10953682" y="5621176"/>
            <a:ext cx="2267465"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Tree>
    <p:extLst>
      <p:ext uri="{BB962C8B-B14F-4D97-AF65-F5344CB8AC3E}">
        <p14:creationId xmlns:p14="http://schemas.microsoft.com/office/powerpoint/2010/main" val="3700236386"/>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5_Otsikko/loppudia_vihr">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0" y="0"/>
            <a:ext cx="12192000" cy="6858000"/>
          </a:xfrm>
          <a:blipFill>
            <a:blip r:embed="rId2"/>
            <a:srcRect/>
            <a:stretch>
              <a:fillRect/>
            </a:stretch>
          </a:blipFill>
        </p:spPr>
        <p:txBody>
          <a:bodyPr/>
          <a:lstStyle>
            <a:lvl1pPr marL="0" indent="0">
              <a:buNone/>
              <a:defRPr sz="800"/>
            </a:lvl1pPr>
          </a:lstStyle>
          <a:p>
            <a:endParaRPr lang="fi-FI" dirty="0"/>
          </a:p>
        </p:txBody>
      </p:sp>
      <p:sp>
        <p:nvSpPr>
          <p:cNvPr id="4" name="Text Placeholder 9">
            <a:extLst>
              <a:ext uri="{FF2B5EF4-FFF2-40B4-BE49-F238E27FC236}">
                <a16:creationId xmlns:a16="http://schemas.microsoft.com/office/drawing/2014/main" id="{28404B6F-0911-578B-BD32-721593F21FF1}"/>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6000">
                <a:schemeClr val="accent1"/>
              </a:gs>
            </a:gsLst>
            <a:lin ang="5400000" scaled="1"/>
          </a:gradFill>
        </p:spPr>
        <p:txBody>
          <a:bodyPr/>
          <a:lstStyle>
            <a:lvl1pPr marL="0" indent="0">
              <a:buNone/>
              <a:defRPr/>
            </a:lvl1pPr>
          </a:lstStyle>
          <a:p>
            <a:pPr lvl="0"/>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3">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10" name="SmartArt Placeholder 9">
            <a:extLst>
              <a:ext uri="{FF2B5EF4-FFF2-40B4-BE49-F238E27FC236}">
                <a16:creationId xmlns:a16="http://schemas.microsoft.com/office/drawing/2014/main" id="{90FB9BA3-DDFD-F5D1-80DD-FA9578E2D39F}"/>
              </a:ext>
            </a:extLst>
          </p:cNvPr>
          <p:cNvSpPr>
            <a:spLocks noGrp="1"/>
          </p:cNvSpPr>
          <p:nvPr>
            <p:ph type="dgm" sz="quarter" idx="11" hasCustomPrompt="1"/>
          </p:nvPr>
        </p:nvSpPr>
        <p:spPr>
          <a:xfrm>
            <a:off x="6774107" y="551508"/>
            <a:ext cx="4657952" cy="1139267"/>
          </a:xfrm>
          <a:blipFill>
            <a:blip r:embed="rId4">
              <a:extLst>
                <a:ext uri="{28A0092B-C50C-407E-A947-70E740481C1C}">
                  <a14:useLocalDpi xmlns:a14="http://schemas.microsoft.com/office/drawing/2010/main"/>
                </a:ext>
              </a:extLst>
            </a:blip>
            <a:srcRect/>
            <a:stretch>
              <a:fillRect t="-38" b="-38"/>
            </a:stretch>
          </a:blipFill>
        </p:spPr>
        <p:txBody>
          <a:bodyPr/>
          <a:lstStyle>
            <a:lvl1pPr marL="0" indent="0">
              <a:buNone/>
              <a:defRPr sz="800"/>
            </a:lvl1pPr>
          </a:lstStyle>
          <a:p>
            <a:r>
              <a:rPr lang="fi-FI" dirty="0"/>
              <a:t>  </a:t>
            </a:r>
          </a:p>
        </p:txBody>
      </p:sp>
      <p:sp>
        <p:nvSpPr>
          <p:cNvPr id="11" name="Text Placeholder 6">
            <a:extLst>
              <a:ext uri="{FF2B5EF4-FFF2-40B4-BE49-F238E27FC236}">
                <a16:creationId xmlns:a16="http://schemas.microsoft.com/office/drawing/2014/main" id="{9932DD28-66E6-8CF4-FA1C-8E42167D5C69}"/>
              </a:ext>
            </a:extLst>
          </p:cNvPr>
          <p:cNvSpPr>
            <a:spLocks noGrp="1"/>
          </p:cNvSpPr>
          <p:nvPr>
            <p:ph type="body" sz="quarter" idx="18" hasCustomPrompt="1"/>
          </p:nvPr>
        </p:nvSpPr>
        <p:spPr>
          <a:xfrm rot="16200000">
            <a:off x="10953682" y="5621176"/>
            <a:ext cx="2267465"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Tree>
    <p:extLst>
      <p:ext uri="{BB962C8B-B14F-4D97-AF65-F5344CB8AC3E}">
        <p14:creationId xmlns:p14="http://schemas.microsoft.com/office/powerpoint/2010/main" val="4056881674"/>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Otsikko/loppudia_vihr">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3" y="0"/>
            <a:ext cx="12192000" cy="6858000"/>
          </a:xfrm>
          <a:blipFill dpi="0" rotWithShape="1">
            <a:blip r:embed="rId2">
              <a:extLst>
                <a:ext uri="{28A0092B-C50C-407E-A947-70E740481C1C}">
                  <a14:useLocalDpi xmlns:a14="http://schemas.microsoft.com/office/drawing/2010/main"/>
                </a:ext>
              </a:extLst>
            </a:blip>
            <a:srcRect/>
            <a:stretch>
              <a:fillRect/>
            </a:stretch>
          </a:blipFill>
        </p:spPr>
        <p:txBody>
          <a:bodyPr/>
          <a:lstStyle>
            <a:lvl1pPr marL="0" indent="0">
              <a:buNone/>
              <a:defRPr sz="800"/>
            </a:lvl1pPr>
          </a:lstStyle>
          <a:p>
            <a:endParaRPr lang="fi-FI" dirty="0"/>
          </a:p>
        </p:txBody>
      </p:sp>
      <p:sp>
        <p:nvSpPr>
          <p:cNvPr id="7" name="Text Placeholder 9">
            <a:extLst>
              <a:ext uri="{FF2B5EF4-FFF2-40B4-BE49-F238E27FC236}">
                <a16:creationId xmlns:a16="http://schemas.microsoft.com/office/drawing/2014/main" id="{54095EFA-31BE-6B60-49FE-C5DC301A66B2}"/>
              </a:ext>
            </a:extLst>
          </p:cNvPr>
          <p:cNvSpPr>
            <a:spLocks noGrp="1"/>
          </p:cNvSpPr>
          <p:nvPr>
            <p:ph type="body" sz="quarter" idx="16" hasCustomPrompt="1"/>
          </p:nvPr>
        </p:nvSpPr>
        <p:spPr>
          <a:xfrm>
            <a:off x="0" y="2938462"/>
            <a:ext cx="12192000" cy="3919538"/>
          </a:xfrm>
          <a:gradFill>
            <a:gsLst>
              <a:gs pos="0">
                <a:schemeClr val="accent1">
                  <a:lumMod val="5000"/>
                  <a:lumOff val="95000"/>
                  <a:alpha val="0"/>
                </a:schemeClr>
              </a:gs>
              <a:gs pos="96000">
                <a:schemeClr val="accent1"/>
              </a:gs>
            </a:gsLst>
            <a:lin ang="5400000" scaled="1"/>
          </a:gradFill>
        </p:spPr>
        <p:txBody>
          <a:bodyPr/>
          <a:lstStyle>
            <a:lvl1pPr marL="0" indent="0">
              <a:buNone/>
              <a:defRPr/>
            </a:lvl1pPr>
          </a:lstStyle>
          <a:p>
            <a:pPr lvl="0"/>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3">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4" name="SmartArt Placeholder 9">
            <a:extLst>
              <a:ext uri="{FF2B5EF4-FFF2-40B4-BE49-F238E27FC236}">
                <a16:creationId xmlns:a16="http://schemas.microsoft.com/office/drawing/2014/main" id="{AE7AF2B5-62D5-21A8-84F3-34D0CE08F5FD}"/>
              </a:ext>
            </a:extLst>
          </p:cNvPr>
          <p:cNvSpPr>
            <a:spLocks noGrp="1"/>
          </p:cNvSpPr>
          <p:nvPr>
            <p:ph type="dgm" sz="quarter" idx="11" hasCustomPrompt="1"/>
          </p:nvPr>
        </p:nvSpPr>
        <p:spPr>
          <a:xfrm>
            <a:off x="6774107" y="551508"/>
            <a:ext cx="4657952" cy="1139267"/>
          </a:xfrm>
          <a:blipFill>
            <a:blip r:embed="rId4"/>
            <a:stretch>
              <a:fillRect/>
            </a:stretch>
          </a:blipFill>
        </p:spPr>
        <p:txBody>
          <a:bodyPr/>
          <a:lstStyle>
            <a:lvl1pPr marL="0" indent="0">
              <a:buNone/>
              <a:defRPr sz="800"/>
            </a:lvl1pPr>
          </a:lstStyle>
          <a:p>
            <a:r>
              <a:rPr lang="fi-FI" dirty="0"/>
              <a:t>  </a:t>
            </a:r>
          </a:p>
        </p:txBody>
      </p:sp>
      <p:sp>
        <p:nvSpPr>
          <p:cNvPr id="10" name="Text Placeholder 6">
            <a:extLst>
              <a:ext uri="{FF2B5EF4-FFF2-40B4-BE49-F238E27FC236}">
                <a16:creationId xmlns:a16="http://schemas.microsoft.com/office/drawing/2014/main" id="{CB3E0F40-0A58-F9AD-0035-04CC88F2594B}"/>
              </a:ext>
            </a:extLst>
          </p:cNvPr>
          <p:cNvSpPr>
            <a:spLocks noGrp="1"/>
          </p:cNvSpPr>
          <p:nvPr>
            <p:ph type="body" sz="quarter" idx="18" hasCustomPrompt="1"/>
          </p:nvPr>
        </p:nvSpPr>
        <p:spPr>
          <a:xfrm rot="16200000">
            <a:off x="10953682" y="5621176"/>
            <a:ext cx="2267465"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Tree>
    <p:extLst>
      <p:ext uri="{BB962C8B-B14F-4D97-AF65-F5344CB8AC3E}">
        <p14:creationId xmlns:p14="http://schemas.microsoft.com/office/powerpoint/2010/main" val="1349615558"/>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1_Otsikko/loppudia_vihr">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1495" y="0"/>
            <a:ext cx="12192000" cy="6858000"/>
          </a:xfrm>
          <a:blipFill dpi="0" rotWithShape="1">
            <a:blip r:embed="rId2">
              <a:extLst>
                <a:ext uri="{28A0092B-C50C-407E-A947-70E740481C1C}">
                  <a14:useLocalDpi xmlns:a14="http://schemas.microsoft.com/office/drawing/2010/main"/>
                </a:ext>
              </a:extLst>
            </a:blip>
            <a:srcRect/>
            <a:stretch>
              <a:fillRect/>
            </a:stretch>
          </a:blipFill>
        </p:spPr>
        <p:txBody>
          <a:bodyPr/>
          <a:lstStyle>
            <a:lvl1pPr marL="0" indent="0">
              <a:buNone/>
              <a:defRPr sz="800"/>
            </a:lvl1pPr>
          </a:lstStyle>
          <a:p>
            <a:endParaRPr lang="fi-FI" dirty="0"/>
          </a:p>
        </p:txBody>
      </p:sp>
      <p:sp>
        <p:nvSpPr>
          <p:cNvPr id="7" name="Text Placeholder 9">
            <a:extLst>
              <a:ext uri="{FF2B5EF4-FFF2-40B4-BE49-F238E27FC236}">
                <a16:creationId xmlns:a16="http://schemas.microsoft.com/office/drawing/2014/main" id="{DFEAA316-1FF1-9E76-0CE1-3E242F48C38A}"/>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6000">
                <a:schemeClr val="accent1"/>
              </a:gs>
            </a:gsLst>
            <a:lin ang="5400000" scaled="1"/>
          </a:gradFill>
        </p:spPr>
        <p:txBody>
          <a:bodyPr/>
          <a:lstStyle>
            <a:lvl1pPr marL="0" indent="0">
              <a:buNone/>
              <a:defRPr/>
            </a:lvl1pPr>
          </a:lstStyle>
          <a:p>
            <a:pPr lvl="0"/>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3">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6" name="Text Placeholder 6">
            <a:extLst>
              <a:ext uri="{FF2B5EF4-FFF2-40B4-BE49-F238E27FC236}">
                <a16:creationId xmlns:a16="http://schemas.microsoft.com/office/drawing/2014/main" id="{021E45DD-9A7F-DC47-7A74-B8E61A6F694A}"/>
              </a:ext>
            </a:extLst>
          </p:cNvPr>
          <p:cNvSpPr>
            <a:spLocks noGrp="1"/>
          </p:cNvSpPr>
          <p:nvPr>
            <p:ph type="body" sz="quarter" idx="18" hasCustomPrompt="1"/>
          </p:nvPr>
        </p:nvSpPr>
        <p:spPr>
          <a:xfrm rot="16200000">
            <a:off x="10953682" y="5621176"/>
            <a:ext cx="2267465"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
        <p:nvSpPr>
          <p:cNvPr id="8" name="SmartArt Placeholder 9">
            <a:extLst>
              <a:ext uri="{FF2B5EF4-FFF2-40B4-BE49-F238E27FC236}">
                <a16:creationId xmlns:a16="http://schemas.microsoft.com/office/drawing/2014/main" id="{0EC1BBB6-D850-2A47-E263-078C1FEC7ED5}"/>
              </a:ext>
            </a:extLst>
          </p:cNvPr>
          <p:cNvSpPr>
            <a:spLocks noGrp="1"/>
          </p:cNvSpPr>
          <p:nvPr>
            <p:ph type="dgm" sz="quarter" idx="11" hasCustomPrompt="1"/>
          </p:nvPr>
        </p:nvSpPr>
        <p:spPr>
          <a:xfrm>
            <a:off x="6774107" y="551508"/>
            <a:ext cx="4657952" cy="1139267"/>
          </a:xfrm>
          <a:blipFill>
            <a:blip r:embed="rId4">
              <a:extLst>
                <a:ext uri="{28A0092B-C50C-407E-A947-70E740481C1C}">
                  <a14:useLocalDpi xmlns:a14="http://schemas.microsoft.com/office/drawing/2010/main"/>
                </a:ext>
              </a:extLst>
            </a:blip>
            <a:srcRect/>
            <a:stretch>
              <a:fillRect t="-38" b="-38"/>
            </a:stretch>
          </a:blipFill>
        </p:spPr>
        <p:txBody>
          <a:bodyPr/>
          <a:lstStyle>
            <a:lvl1pPr marL="0" indent="0">
              <a:buNone/>
              <a:defRPr sz="800"/>
            </a:lvl1pPr>
          </a:lstStyle>
          <a:p>
            <a:r>
              <a:rPr lang="fi-FI" dirty="0"/>
              <a:t>  </a:t>
            </a:r>
          </a:p>
        </p:txBody>
      </p:sp>
    </p:spTree>
    <p:extLst>
      <p:ext uri="{BB962C8B-B14F-4D97-AF65-F5344CB8AC3E}">
        <p14:creationId xmlns:p14="http://schemas.microsoft.com/office/powerpoint/2010/main" val="1744068938"/>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2_Otsikko/loppudia_vihr">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F03D5422-A08B-402D-D255-627628CC654A}"/>
              </a:ext>
            </a:extLst>
          </p:cNvPr>
          <p:cNvSpPr>
            <a:spLocks noGrp="1"/>
          </p:cNvSpPr>
          <p:nvPr>
            <p:ph type="pic" sz="quarter" idx="19"/>
          </p:nvPr>
        </p:nvSpPr>
        <p:spPr>
          <a:xfrm>
            <a:off x="-1495" y="0"/>
            <a:ext cx="12192000" cy="6858000"/>
          </a:xfrm>
          <a:blipFill dpi="0" rotWithShape="1">
            <a:blip r:embed="rId2">
              <a:extLst>
                <a:ext uri="{28A0092B-C50C-407E-A947-70E740481C1C}">
                  <a14:useLocalDpi xmlns:a14="http://schemas.microsoft.com/office/drawing/2010/main"/>
                </a:ext>
              </a:extLst>
            </a:blip>
            <a:srcRect/>
            <a:stretch>
              <a:fillRect/>
            </a:stretch>
          </a:blipFill>
        </p:spPr>
        <p:txBody>
          <a:bodyPr/>
          <a:lstStyle>
            <a:lvl1pPr marL="0" indent="0">
              <a:buNone/>
              <a:defRPr sz="800"/>
            </a:lvl1pPr>
          </a:lstStyle>
          <a:p>
            <a:endParaRPr lang="fi-FI" dirty="0"/>
          </a:p>
        </p:txBody>
      </p:sp>
      <p:sp>
        <p:nvSpPr>
          <p:cNvPr id="7" name="Text Placeholder 9">
            <a:extLst>
              <a:ext uri="{FF2B5EF4-FFF2-40B4-BE49-F238E27FC236}">
                <a16:creationId xmlns:a16="http://schemas.microsoft.com/office/drawing/2014/main" id="{DFEAA316-1FF1-9E76-0CE1-3E242F48C38A}"/>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7000">
                <a:schemeClr val="accent1"/>
              </a:gs>
            </a:gsLst>
            <a:lin ang="5400000" scaled="1"/>
          </a:gradFill>
        </p:spPr>
        <p:txBody>
          <a:bodyPr/>
          <a:lstStyle>
            <a:lvl1pPr marL="0" indent="0">
              <a:buNone/>
              <a:defRPr/>
            </a:lvl1pPr>
          </a:lstStyle>
          <a:p>
            <a:pPr lvl="0"/>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3">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6" name="Text Placeholder 6">
            <a:extLst>
              <a:ext uri="{FF2B5EF4-FFF2-40B4-BE49-F238E27FC236}">
                <a16:creationId xmlns:a16="http://schemas.microsoft.com/office/drawing/2014/main" id="{021E45DD-9A7F-DC47-7A74-B8E61A6F694A}"/>
              </a:ext>
            </a:extLst>
          </p:cNvPr>
          <p:cNvSpPr>
            <a:spLocks noGrp="1"/>
          </p:cNvSpPr>
          <p:nvPr>
            <p:ph type="body" sz="quarter" idx="18" hasCustomPrompt="1"/>
          </p:nvPr>
        </p:nvSpPr>
        <p:spPr>
          <a:xfrm rot="16200000">
            <a:off x="10953682" y="5621176"/>
            <a:ext cx="2267465"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
        <p:nvSpPr>
          <p:cNvPr id="8" name="SmartArt Placeholder 9">
            <a:extLst>
              <a:ext uri="{FF2B5EF4-FFF2-40B4-BE49-F238E27FC236}">
                <a16:creationId xmlns:a16="http://schemas.microsoft.com/office/drawing/2014/main" id="{48E8483C-4A9C-9D7F-55F0-D3A638089C43}"/>
              </a:ext>
            </a:extLst>
          </p:cNvPr>
          <p:cNvSpPr>
            <a:spLocks noGrp="1"/>
          </p:cNvSpPr>
          <p:nvPr>
            <p:ph type="dgm" sz="quarter" idx="11" hasCustomPrompt="1"/>
          </p:nvPr>
        </p:nvSpPr>
        <p:spPr>
          <a:xfrm>
            <a:off x="6774107" y="551508"/>
            <a:ext cx="4657952" cy="1139267"/>
          </a:xfrm>
          <a:blipFill>
            <a:blip r:embed="rId4">
              <a:extLst>
                <a:ext uri="{28A0092B-C50C-407E-A947-70E740481C1C}">
                  <a14:useLocalDpi xmlns:a14="http://schemas.microsoft.com/office/drawing/2010/main"/>
                </a:ext>
              </a:extLst>
            </a:blip>
            <a:srcRect/>
            <a:stretch>
              <a:fillRect t="-38" b="-38"/>
            </a:stretch>
          </a:blipFill>
        </p:spPr>
        <p:txBody>
          <a:bodyPr/>
          <a:lstStyle>
            <a:lvl1pPr marL="0" indent="0">
              <a:buNone/>
              <a:defRPr sz="800"/>
            </a:lvl1pPr>
          </a:lstStyle>
          <a:p>
            <a:r>
              <a:rPr lang="fi-FI" dirty="0"/>
              <a:t>  </a:t>
            </a:r>
          </a:p>
        </p:txBody>
      </p:sp>
    </p:spTree>
    <p:extLst>
      <p:ext uri="{BB962C8B-B14F-4D97-AF65-F5344CB8AC3E}">
        <p14:creationId xmlns:p14="http://schemas.microsoft.com/office/powerpoint/2010/main" val="3233401761"/>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3_Otsikko/loppudia_vihr">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1495" y="0"/>
            <a:ext cx="12192000" cy="6858000"/>
          </a:xfrm>
          <a:blipFill dpi="0" rotWithShape="1">
            <a:blip r:embed="rId2"/>
            <a:srcRect/>
            <a:stretch>
              <a:fillRect/>
            </a:stretch>
          </a:blipFill>
        </p:spPr>
        <p:txBody>
          <a:bodyPr/>
          <a:lstStyle>
            <a:lvl1pPr marL="0" indent="0">
              <a:buNone/>
              <a:defRPr sz="800"/>
            </a:lvl1pPr>
          </a:lstStyle>
          <a:p>
            <a:endParaRPr lang="fi-FI" dirty="0"/>
          </a:p>
        </p:txBody>
      </p:sp>
      <p:sp>
        <p:nvSpPr>
          <p:cNvPr id="7" name="Text Placeholder 9">
            <a:extLst>
              <a:ext uri="{FF2B5EF4-FFF2-40B4-BE49-F238E27FC236}">
                <a16:creationId xmlns:a16="http://schemas.microsoft.com/office/drawing/2014/main" id="{DFEAA316-1FF1-9E76-0CE1-3E242F48C38A}"/>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7000">
                <a:schemeClr val="accent1"/>
              </a:gs>
            </a:gsLst>
            <a:lin ang="5400000" scaled="1"/>
          </a:gradFill>
        </p:spPr>
        <p:txBody>
          <a:bodyPr/>
          <a:lstStyle>
            <a:lvl1pPr marL="0" indent="0">
              <a:buNone/>
              <a:defRPr/>
            </a:lvl1pPr>
          </a:lstStyle>
          <a:p>
            <a:pPr lvl="0"/>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3">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4" name="SmartArt Placeholder 9">
            <a:extLst>
              <a:ext uri="{FF2B5EF4-FFF2-40B4-BE49-F238E27FC236}">
                <a16:creationId xmlns:a16="http://schemas.microsoft.com/office/drawing/2014/main" id="{AE7AF2B5-62D5-21A8-84F3-34D0CE08F5FD}"/>
              </a:ext>
            </a:extLst>
          </p:cNvPr>
          <p:cNvSpPr>
            <a:spLocks noGrp="1"/>
          </p:cNvSpPr>
          <p:nvPr>
            <p:ph type="dgm" sz="quarter" idx="11" hasCustomPrompt="1"/>
          </p:nvPr>
        </p:nvSpPr>
        <p:spPr>
          <a:xfrm>
            <a:off x="6774107" y="551508"/>
            <a:ext cx="4657952" cy="1139267"/>
          </a:xfrm>
          <a:blipFill>
            <a:blip r:embed="rId4"/>
            <a:stretch>
              <a:fillRect/>
            </a:stretch>
          </a:blipFill>
        </p:spPr>
        <p:txBody>
          <a:bodyPr/>
          <a:lstStyle>
            <a:lvl1pPr marL="0" indent="0">
              <a:buNone/>
              <a:defRPr sz="800"/>
            </a:lvl1pPr>
          </a:lstStyle>
          <a:p>
            <a:r>
              <a:rPr lang="fi-FI" dirty="0"/>
              <a:t>  </a:t>
            </a:r>
          </a:p>
        </p:txBody>
      </p:sp>
      <p:sp>
        <p:nvSpPr>
          <p:cNvPr id="6" name="Text Placeholder 6">
            <a:extLst>
              <a:ext uri="{FF2B5EF4-FFF2-40B4-BE49-F238E27FC236}">
                <a16:creationId xmlns:a16="http://schemas.microsoft.com/office/drawing/2014/main" id="{021E45DD-9A7F-DC47-7A74-B8E61A6F694A}"/>
              </a:ext>
            </a:extLst>
          </p:cNvPr>
          <p:cNvSpPr>
            <a:spLocks noGrp="1"/>
          </p:cNvSpPr>
          <p:nvPr>
            <p:ph type="body" sz="quarter" idx="18" hasCustomPrompt="1"/>
          </p:nvPr>
        </p:nvSpPr>
        <p:spPr>
          <a:xfrm rot="16200000">
            <a:off x="10953682" y="5621176"/>
            <a:ext cx="2267465"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dirty="0">
                <a:effectLst/>
                <a:latin typeface="Poppins" pitchFamily="2" charset="77"/>
              </a:rPr>
              <a:t>©</a:t>
            </a:r>
            <a:r>
              <a:rPr lang="en-GB" dirty="0"/>
              <a:t>Visit Tampere, Laura </a:t>
            </a:r>
            <a:r>
              <a:rPr lang="en-GB" dirty="0" err="1"/>
              <a:t>Vanzo</a:t>
            </a:r>
            <a:endParaRPr lang="en-GB" dirty="0"/>
          </a:p>
        </p:txBody>
      </p:sp>
    </p:spTree>
    <p:extLst>
      <p:ext uri="{BB962C8B-B14F-4D97-AF65-F5344CB8AC3E}">
        <p14:creationId xmlns:p14="http://schemas.microsoft.com/office/powerpoint/2010/main" val="3089475030"/>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4_Otsikko/loppudia_vihr">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1495" y="0"/>
            <a:ext cx="12192000" cy="6858000"/>
          </a:xfrm>
          <a:blipFill dpi="0" rotWithShape="1">
            <a:blip r:embed="rId2"/>
            <a:srcRect/>
            <a:stretch>
              <a:fillRect/>
            </a:stretch>
          </a:blipFill>
        </p:spPr>
        <p:txBody>
          <a:bodyPr/>
          <a:lstStyle>
            <a:lvl1pPr marL="0" indent="0">
              <a:buNone/>
              <a:defRPr sz="800"/>
            </a:lvl1pPr>
          </a:lstStyle>
          <a:p>
            <a:endParaRPr lang="fi-FI" dirty="0"/>
          </a:p>
        </p:txBody>
      </p:sp>
      <p:sp>
        <p:nvSpPr>
          <p:cNvPr id="7" name="Text Placeholder 9">
            <a:extLst>
              <a:ext uri="{FF2B5EF4-FFF2-40B4-BE49-F238E27FC236}">
                <a16:creationId xmlns:a16="http://schemas.microsoft.com/office/drawing/2014/main" id="{DFEAA316-1FF1-9E76-0CE1-3E242F48C38A}"/>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6000">
                <a:schemeClr val="accent1"/>
              </a:gs>
            </a:gsLst>
            <a:lin ang="5400000" scaled="1"/>
          </a:gradFill>
        </p:spPr>
        <p:txBody>
          <a:bodyPr/>
          <a:lstStyle>
            <a:lvl1pPr marL="0" indent="0">
              <a:buNone/>
              <a:defRPr/>
            </a:lvl1pPr>
          </a:lstStyle>
          <a:p>
            <a:pPr lvl="0"/>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3">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4" name="SmartArt Placeholder 9">
            <a:extLst>
              <a:ext uri="{FF2B5EF4-FFF2-40B4-BE49-F238E27FC236}">
                <a16:creationId xmlns:a16="http://schemas.microsoft.com/office/drawing/2014/main" id="{AE7AF2B5-62D5-21A8-84F3-34D0CE08F5FD}"/>
              </a:ext>
            </a:extLst>
          </p:cNvPr>
          <p:cNvSpPr>
            <a:spLocks noGrp="1"/>
          </p:cNvSpPr>
          <p:nvPr>
            <p:ph type="dgm" sz="quarter" idx="11" hasCustomPrompt="1"/>
          </p:nvPr>
        </p:nvSpPr>
        <p:spPr>
          <a:xfrm>
            <a:off x="6774107" y="551508"/>
            <a:ext cx="4657952" cy="1139267"/>
          </a:xfrm>
          <a:blipFill>
            <a:blip r:embed="rId4"/>
            <a:stretch>
              <a:fillRect/>
            </a:stretch>
          </a:blipFill>
        </p:spPr>
        <p:txBody>
          <a:bodyPr/>
          <a:lstStyle>
            <a:lvl1pPr marL="0" indent="0">
              <a:buNone/>
              <a:defRPr sz="800"/>
            </a:lvl1pPr>
          </a:lstStyle>
          <a:p>
            <a:r>
              <a:rPr lang="fi-FI" dirty="0"/>
              <a:t>  </a:t>
            </a:r>
          </a:p>
        </p:txBody>
      </p:sp>
      <p:sp>
        <p:nvSpPr>
          <p:cNvPr id="6" name="Text Placeholder 6">
            <a:extLst>
              <a:ext uri="{FF2B5EF4-FFF2-40B4-BE49-F238E27FC236}">
                <a16:creationId xmlns:a16="http://schemas.microsoft.com/office/drawing/2014/main" id="{021E45DD-9A7F-DC47-7A74-B8E61A6F694A}"/>
              </a:ext>
            </a:extLst>
          </p:cNvPr>
          <p:cNvSpPr>
            <a:spLocks noGrp="1"/>
          </p:cNvSpPr>
          <p:nvPr>
            <p:ph type="body" sz="quarter" idx="18" hasCustomPrompt="1"/>
          </p:nvPr>
        </p:nvSpPr>
        <p:spPr>
          <a:xfrm rot="16200000">
            <a:off x="10953682" y="5621176"/>
            <a:ext cx="2267465"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dirty="0">
                <a:effectLst/>
                <a:latin typeface="Poppins" pitchFamily="2" charset="77"/>
              </a:rPr>
              <a:t>©</a:t>
            </a:r>
            <a:r>
              <a:rPr lang="en-GB" dirty="0"/>
              <a:t>Visit Tampere, Laura </a:t>
            </a:r>
            <a:r>
              <a:rPr lang="en-GB" dirty="0" err="1"/>
              <a:t>Vanzo</a:t>
            </a:r>
            <a:endParaRPr lang="en-GB" dirty="0"/>
          </a:p>
        </p:txBody>
      </p:sp>
    </p:spTree>
    <p:extLst>
      <p:ext uri="{BB962C8B-B14F-4D97-AF65-F5344CB8AC3E}">
        <p14:creationId xmlns:p14="http://schemas.microsoft.com/office/powerpoint/2010/main" val="3834345482"/>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Otsikko/loppudia_vihr_vaihdettava_kuva">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0" y="0"/>
            <a:ext cx="12192000" cy="6858000"/>
          </a:xfrm>
          <a:pattFill prst="pct50">
            <a:fgClr>
              <a:schemeClr val="accent1"/>
            </a:fgClr>
            <a:bgClr>
              <a:schemeClr val="bg1"/>
            </a:bgClr>
          </a:pattFill>
        </p:spPr>
        <p:txBody>
          <a:bodyPr/>
          <a:lstStyle>
            <a:lvl1pPr marL="0" indent="0">
              <a:buNone/>
              <a:defRPr sz="800"/>
            </a:lvl1pPr>
          </a:lstStyle>
          <a:p>
            <a:endParaRPr lang="fi-FI" dirty="0"/>
          </a:p>
        </p:txBody>
      </p:sp>
      <p:sp>
        <p:nvSpPr>
          <p:cNvPr id="7" name="Text Placeholder 9">
            <a:extLst>
              <a:ext uri="{FF2B5EF4-FFF2-40B4-BE49-F238E27FC236}">
                <a16:creationId xmlns:a16="http://schemas.microsoft.com/office/drawing/2014/main" id="{DFEAA316-1FF1-9E76-0CE1-3E242F48C38A}"/>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6000">
                <a:schemeClr val="accent1"/>
              </a:gs>
            </a:gsLst>
            <a:lin ang="5400000" scaled="1"/>
          </a:gradFill>
        </p:spPr>
        <p:txBody>
          <a:bodyPr/>
          <a:lstStyle>
            <a:lvl1pPr marL="0" indent="0">
              <a:buNone/>
              <a:defRPr/>
            </a:lvl1pPr>
          </a:lstStyle>
          <a:p>
            <a:pPr lvl="0"/>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2">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4" name="SmartArt Placeholder 9">
            <a:extLst>
              <a:ext uri="{FF2B5EF4-FFF2-40B4-BE49-F238E27FC236}">
                <a16:creationId xmlns:a16="http://schemas.microsoft.com/office/drawing/2014/main" id="{AE7AF2B5-62D5-21A8-84F3-34D0CE08F5FD}"/>
              </a:ext>
            </a:extLst>
          </p:cNvPr>
          <p:cNvSpPr>
            <a:spLocks noGrp="1"/>
          </p:cNvSpPr>
          <p:nvPr>
            <p:ph type="dgm" sz="quarter" idx="11" hasCustomPrompt="1"/>
          </p:nvPr>
        </p:nvSpPr>
        <p:spPr>
          <a:xfrm>
            <a:off x="6774107" y="551508"/>
            <a:ext cx="4657952" cy="1139267"/>
          </a:xfrm>
          <a:blipFill>
            <a:blip r:embed="rId3"/>
            <a:stretch>
              <a:fillRect/>
            </a:stretch>
          </a:blipFill>
        </p:spPr>
        <p:txBody>
          <a:bodyPr/>
          <a:lstStyle>
            <a:lvl1pPr marL="0" indent="0">
              <a:buNone/>
              <a:defRPr sz="800"/>
            </a:lvl1pPr>
          </a:lstStyle>
          <a:p>
            <a:r>
              <a:rPr lang="fi-FI" dirty="0"/>
              <a:t>  </a:t>
            </a:r>
          </a:p>
        </p:txBody>
      </p:sp>
      <p:sp>
        <p:nvSpPr>
          <p:cNvPr id="6" name="Text Placeholder 6">
            <a:extLst>
              <a:ext uri="{FF2B5EF4-FFF2-40B4-BE49-F238E27FC236}">
                <a16:creationId xmlns:a16="http://schemas.microsoft.com/office/drawing/2014/main" id="{248AEE20-1611-50E5-27D3-21D2ED478098}"/>
              </a:ext>
            </a:extLst>
          </p:cNvPr>
          <p:cNvSpPr>
            <a:spLocks noGrp="1"/>
          </p:cNvSpPr>
          <p:nvPr>
            <p:ph type="body" sz="quarter" idx="18" hasCustomPrompt="1"/>
          </p:nvPr>
        </p:nvSpPr>
        <p:spPr>
          <a:xfrm rot="16200000">
            <a:off x="11267548" y="5935043"/>
            <a:ext cx="1639733"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Tree>
    <p:extLst>
      <p:ext uri="{BB962C8B-B14F-4D97-AF65-F5344CB8AC3E}">
        <p14:creationId xmlns:p14="http://schemas.microsoft.com/office/powerpoint/2010/main" val="115954872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tsikkodia_tunnus_vih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825CB85-C5C0-04DA-5227-BCBB8453CD2D}"/>
              </a:ext>
            </a:extLst>
          </p:cNvPr>
          <p:cNvSpPr>
            <a:spLocks noGrp="1"/>
          </p:cNvSpPr>
          <p:nvPr>
            <p:ph type="pic" sz="quarter" idx="10"/>
          </p:nvPr>
        </p:nvSpPr>
        <p:spPr>
          <a:xfrm>
            <a:off x="0" y="0"/>
            <a:ext cx="12192000" cy="6858000"/>
          </a:xfrm>
          <a:solidFill>
            <a:schemeClr val="accent1"/>
          </a:solidFill>
        </p:spPr>
        <p:txBody>
          <a:bodyPr/>
          <a:lstStyle>
            <a:lvl1pPr marL="0" indent="0">
              <a:buNone/>
              <a:defRPr sz="800"/>
            </a:lvl1pPr>
          </a:lstStyle>
          <a:p>
            <a:endParaRPr lang="fi-FI" dirty="0"/>
          </a:p>
        </p:txBody>
      </p:sp>
      <p:pic>
        <p:nvPicPr>
          <p:cNvPr id="8" name="Picture 7" descr="A circular logo with lines in it&#10;&#10;Description automatically generated">
            <a:extLst>
              <a:ext uri="{FF2B5EF4-FFF2-40B4-BE49-F238E27FC236}">
                <a16:creationId xmlns:a16="http://schemas.microsoft.com/office/drawing/2014/main" id="{CB616888-BAA9-3781-688E-010E5DFBA061}"/>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50000" t="-650" b="650"/>
          <a:stretch/>
        </p:blipFill>
        <p:spPr>
          <a:xfrm>
            <a:off x="0" y="592225"/>
            <a:ext cx="2800350" cy="5600700"/>
          </a:xfrm>
          <a:prstGeom prst="rect">
            <a:avLst/>
          </a:prstGeom>
        </p:spPr>
      </p:pic>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3454400" y="2600984"/>
            <a:ext cx="8737600" cy="888238"/>
          </a:xfrm>
          <a:noFill/>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hasCustomPrompt="1"/>
          </p:nvPr>
        </p:nvSpPr>
        <p:spPr>
          <a:xfrm>
            <a:off x="3454400" y="3699534"/>
            <a:ext cx="8737600"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Click to edit Master text styles</a:t>
            </a:r>
          </a:p>
        </p:txBody>
      </p:sp>
      <p:sp>
        <p:nvSpPr>
          <p:cNvPr id="6" name="TextBox 5">
            <a:extLst>
              <a:ext uri="{FF2B5EF4-FFF2-40B4-BE49-F238E27FC236}">
                <a16:creationId xmlns:a16="http://schemas.microsoft.com/office/drawing/2014/main" id="{B2A5B7C8-E5AF-E7CD-573E-065EC99D79B6}"/>
              </a:ext>
            </a:extLst>
          </p:cNvPr>
          <p:cNvSpPr txBox="1"/>
          <p:nvPr userDrawn="1"/>
        </p:nvSpPr>
        <p:spPr>
          <a:xfrm>
            <a:off x="0" y="6192925"/>
            <a:ext cx="12192000" cy="338554"/>
          </a:xfrm>
          <a:prstGeom prst="rect">
            <a:avLst/>
          </a:prstGeom>
          <a:noFill/>
        </p:spPr>
        <p:txBody>
          <a:bodyPr wrap="square">
            <a:spAutoFit/>
          </a:bodyPr>
          <a:lstStyle/>
          <a:p>
            <a:pPr algn="ctr"/>
            <a:r>
              <a:rPr lang="fi-FI" sz="1600" b="0" i="0" dirty="0">
                <a:solidFill>
                  <a:schemeClr val="bg2"/>
                </a:solidFill>
                <a:latin typeface="Poppins" pitchFamily="2" charset="77"/>
                <a:cs typeface="Poppins" pitchFamily="2" charset="77"/>
              </a:rPr>
              <a:t>Kangasala | Lempäälä | Nokia | Orivesi | Pirkkala | Tampere | Vesilahti | Ylöjärvi </a:t>
            </a:r>
          </a:p>
        </p:txBody>
      </p:sp>
      <p:sp>
        <p:nvSpPr>
          <p:cNvPr id="10" name="SmartArt Placeholder 9">
            <a:extLst>
              <a:ext uri="{FF2B5EF4-FFF2-40B4-BE49-F238E27FC236}">
                <a16:creationId xmlns:a16="http://schemas.microsoft.com/office/drawing/2014/main" id="{BB5ACEAA-99C7-E5AD-0A45-7DE8900B858E}"/>
              </a:ext>
            </a:extLst>
          </p:cNvPr>
          <p:cNvSpPr>
            <a:spLocks noGrp="1"/>
          </p:cNvSpPr>
          <p:nvPr>
            <p:ph type="dgm" sz="quarter" idx="11" hasCustomPrompt="1"/>
          </p:nvPr>
        </p:nvSpPr>
        <p:spPr>
          <a:xfrm>
            <a:off x="6774107" y="551508"/>
            <a:ext cx="4657952" cy="1139267"/>
          </a:xfrm>
          <a:blipFill>
            <a:blip r:embed="rId3"/>
            <a:stretch>
              <a:fillRect/>
            </a:stretch>
          </a:blipFill>
        </p:spPr>
        <p:txBody>
          <a:bodyPr/>
          <a:lstStyle>
            <a:lvl1pPr marL="0" indent="0">
              <a:buNone/>
              <a:defRPr sz="800"/>
            </a:lvl1pPr>
          </a:lstStyle>
          <a:p>
            <a:r>
              <a:rPr lang="fi-FI" dirty="0"/>
              <a:t>  </a:t>
            </a:r>
          </a:p>
        </p:txBody>
      </p:sp>
    </p:spTree>
    <p:extLst>
      <p:ext uri="{BB962C8B-B14F-4D97-AF65-F5344CB8AC3E}">
        <p14:creationId xmlns:p14="http://schemas.microsoft.com/office/powerpoint/2010/main" val="1719274924"/>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Otsikkodia_otsikko_vihr">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2092088" y="2540762"/>
            <a:ext cx="10099912" cy="888238"/>
          </a:xfrm>
          <a:noFill/>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hasCustomPrompt="1"/>
          </p:nvPr>
        </p:nvSpPr>
        <p:spPr>
          <a:xfrm>
            <a:off x="2092088" y="3639312"/>
            <a:ext cx="10099912"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Click to edit Master text styles</a:t>
            </a:r>
          </a:p>
        </p:txBody>
      </p:sp>
      <p:sp>
        <p:nvSpPr>
          <p:cNvPr id="6" name="TextBox 5">
            <a:extLst>
              <a:ext uri="{FF2B5EF4-FFF2-40B4-BE49-F238E27FC236}">
                <a16:creationId xmlns:a16="http://schemas.microsoft.com/office/drawing/2014/main" id="{B2A5B7C8-E5AF-E7CD-573E-065EC99D79B6}"/>
              </a:ext>
            </a:extLst>
          </p:cNvPr>
          <p:cNvSpPr txBox="1"/>
          <p:nvPr userDrawn="1"/>
        </p:nvSpPr>
        <p:spPr>
          <a:xfrm>
            <a:off x="0" y="6192925"/>
            <a:ext cx="12192000" cy="338554"/>
          </a:xfrm>
          <a:prstGeom prst="rect">
            <a:avLst/>
          </a:prstGeom>
          <a:noFill/>
        </p:spPr>
        <p:txBody>
          <a:bodyPr wrap="square">
            <a:spAutoFit/>
          </a:bodyPr>
          <a:lstStyle/>
          <a:p>
            <a:pPr algn="ctr"/>
            <a:r>
              <a:rPr lang="fi-FI" sz="1600" b="0" i="0" dirty="0">
                <a:solidFill>
                  <a:schemeClr val="bg2"/>
                </a:solidFill>
                <a:latin typeface="Poppins" pitchFamily="2" charset="77"/>
                <a:cs typeface="Poppins" pitchFamily="2" charset="77"/>
              </a:rPr>
              <a:t>Kangasala | Lempäälä | Nokia | Orivesi | Pirkkala | Tampere | Vesilahti | Ylöjärvi </a:t>
            </a:r>
          </a:p>
        </p:txBody>
      </p:sp>
      <p:sp>
        <p:nvSpPr>
          <p:cNvPr id="4" name="SmartArt Placeholder 9">
            <a:extLst>
              <a:ext uri="{FF2B5EF4-FFF2-40B4-BE49-F238E27FC236}">
                <a16:creationId xmlns:a16="http://schemas.microsoft.com/office/drawing/2014/main" id="{8052239C-8DA9-8D8B-E8E3-1550F21587F6}"/>
              </a:ext>
            </a:extLst>
          </p:cNvPr>
          <p:cNvSpPr>
            <a:spLocks noGrp="1"/>
          </p:cNvSpPr>
          <p:nvPr>
            <p:ph type="dgm" sz="quarter" idx="11" hasCustomPrompt="1"/>
          </p:nvPr>
        </p:nvSpPr>
        <p:spPr>
          <a:xfrm>
            <a:off x="6774107" y="551508"/>
            <a:ext cx="4657952" cy="1139267"/>
          </a:xfrm>
          <a:blipFill>
            <a:blip r:embed="rId2"/>
            <a:stretch>
              <a:fillRect/>
            </a:stretch>
          </a:blipFill>
        </p:spPr>
        <p:txBody>
          <a:bodyPr/>
          <a:lstStyle>
            <a:lvl1pPr marL="0" indent="0">
              <a:buNone/>
              <a:defRPr sz="800"/>
            </a:lvl1pPr>
          </a:lstStyle>
          <a:p>
            <a:r>
              <a:rPr lang="fi-FI" dirty="0"/>
              <a:t>  </a:t>
            </a:r>
          </a:p>
        </p:txBody>
      </p:sp>
    </p:spTree>
    <p:extLst>
      <p:ext uri="{BB962C8B-B14F-4D97-AF65-F5344CB8AC3E}">
        <p14:creationId xmlns:p14="http://schemas.microsoft.com/office/powerpoint/2010/main" val="615672657"/>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tsikko ja sisältö_tausta_vihr">
    <p:bg>
      <p:bgPr>
        <a:solidFill>
          <a:schemeClr val="accent1"/>
        </a:solidFill>
        <a:effectLst/>
      </p:bgPr>
    </p:bg>
    <p:spTree>
      <p:nvGrpSpPr>
        <p:cNvPr id="1" name=""/>
        <p:cNvGrpSpPr/>
        <p:nvPr/>
      </p:nvGrpSpPr>
      <p:grpSpPr>
        <a:xfrm>
          <a:off x="0" y="0"/>
          <a:ext cx="0" cy="0"/>
          <a:chOff x="0" y="0"/>
          <a:chExt cx="0" cy="0"/>
        </a:xfrm>
      </p:grpSpPr>
      <p:sp>
        <p:nvSpPr>
          <p:cNvPr id="4" name="SmartArt Placeholder 9">
            <a:extLst>
              <a:ext uri="{FF2B5EF4-FFF2-40B4-BE49-F238E27FC236}">
                <a16:creationId xmlns:a16="http://schemas.microsoft.com/office/drawing/2014/main" id="{9B0D36F6-B90F-54C3-2CAA-F7EBFCFF8514}"/>
              </a:ext>
            </a:extLst>
          </p:cNvPr>
          <p:cNvSpPr>
            <a:spLocks noGrp="1"/>
          </p:cNvSpPr>
          <p:nvPr>
            <p:ph type="dgm" sz="quarter" idx="16" hasCustomPrompt="1"/>
          </p:nvPr>
        </p:nvSpPr>
        <p:spPr>
          <a:xfrm>
            <a:off x="9049403" y="266649"/>
            <a:ext cx="2913996" cy="712721"/>
          </a:xfrm>
          <a:blipFill>
            <a:blip r:embed="rId2"/>
            <a:stretch>
              <a:fillRect/>
            </a:stretch>
          </a:blipFill>
        </p:spPr>
        <p:txBody>
          <a:bodyPr/>
          <a:lstStyle>
            <a:lvl1pPr marL="0" indent="0">
              <a:buNone/>
              <a:defRPr sz="800"/>
            </a:lvl1pPr>
          </a:lstStyle>
          <a:p>
            <a:r>
              <a:rPr lang="fi-FI" dirty="0"/>
              <a:t>  </a:t>
            </a:r>
          </a:p>
        </p:txBody>
      </p:sp>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838200" y="365125"/>
            <a:ext cx="7983763" cy="1325563"/>
          </a:xfrm>
        </p:spPr>
        <p:txBody>
          <a:bodyPr anchor="t"/>
          <a:lstStyle>
            <a:lvl1pPr>
              <a:defRPr>
                <a:solidFill>
                  <a:schemeClr val="bg1"/>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838200" y="1700213"/>
            <a:ext cx="10515600" cy="44767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5" name="Alatunnisteen paikkamerkki 4">
            <a:extLst>
              <a:ext uri="{FF2B5EF4-FFF2-40B4-BE49-F238E27FC236}">
                <a16:creationId xmlns:a16="http://schemas.microsoft.com/office/drawing/2014/main" id="{1240D231-7F15-E746-9A15-0B625CE98F7C}"/>
              </a:ext>
            </a:extLst>
          </p:cNvPr>
          <p:cNvSpPr>
            <a:spLocks noGrp="1"/>
          </p:cNvSpPr>
          <p:nvPr>
            <p:ph type="ftr" sz="quarter" idx="11"/>
          </p:nvPr>
        </p:nvSpPr>
        <p:spPr>
          <a:xfrm>
            <a:off x="1986281" y="6207705"/>
            <a:ext cx="9227820" cy="365125"/>
          </a:xfrm>
          <a:prstGeom prst="rect">
            <a:avLst/>
          </a:prstGeom>
        </p:spPr>
        <p:txBody>
          <a:bodyPr anchor="ctr"/>
          <a:lstStyle>
            <a:lvl1pPr algn="ctr">
              <a:defRPr sz="1200" b="0" i="0">
                <a:solidFill>
                  <a:schemeClr val="bg1"/>
                </a:solidFill>
                <a:latin typeface="Poppins" pitchFamily="2" charset="77"/>
                <a:cs typeface="Poppins" pitchFamily="2" charset="77"/>
              </a:defRPr>
            </a:lvl1pPr>
          </a:lstStyle>
          <a:p>
            <a:endParaRPr lang="fi-FI" dirty="0"/>
          </a:p>
        </p:txBody>
      </p:sp>
      <p:sp>
        <p:nvSpPr>
          <p:cNvPr id="6" name="Dian numeron paikkamerkki 5">
            <a:extLst>
              <a:ext uri="{FF2B5EF4-FFF2-40B4-BE49-F238E27FC236}">
                <a16:creationId xmlns:a16="http://schemas.microsoft.com/office/drawing/2014/main" id="{CEDEFA90-2CC0-0C44-827F-808492151C23}"/>
              </a:ext>
            </a:extLst>
          </p:cNvPr>
          <p:cNvSpPr>
            <a:spLocks noGrp="1"/>
          </p:cNvSpPr>
          <p:nvPr>
            <p:ph type="sldNum" sz="quarter" idx="12"/>
          </p:nvPr>
        </p:nvSpPr>
        <p:spPr>
          <a:xfrm>
            <a:off x="11214100" y="6207705"/>
            <a:ext cx="685800" cy="365125"/>
          </a:xfrm>
          <a:prstGeom prst="rect">
            <a:avLst/>
          </a:prstGeom>
        </p:spPr>
        <p:txBody>
          <a:bodyPr anchor="ctr"/>
          <a:lstStyle>
            <a:lvl1pPr algn="r">
              <a:defRPr sz="1200" b="0" i="0">
                <a:solidFill>
                  <a:schemeClr val="bg1"/>
                </a:solidFill>
                <a:latin typeface="Poppins" pitchFamily="2" charset="77"/>
                <a:cs typeface="Poppins" pitchFamily="2" charset="77"/>
              </a:defRPr>
            </a:lvl1pPr>
          </a:lstStyle>
          <a:p>
            <a:fld id="{9AC3490C-B401-7445-84BA-EA6FCE9C76E3}" type="slidenum">
              <a:rPr lang="fi-FI" smtClean="0"/>
              <a:pPr/>
              <a:t>‹#›</a:t>
            </a:fld>
            <a:endParaRPr lang="fi-FI" dirty="0"/>
          </a:p>
        </p:txBody>
      </p:sp>
      <p:sp>
        <p:nvSpPr>
          <p:cNvPr id="10" name="Päivämäärän paikkamerkki 3">
            <a:extLst>
              <a:ext uri="{FF2B5EF4-FFF2-40B4-BE49-F238E27FC236}">
                <a16:creationId xmlns:a16="http://schemas.microsoft.com/office/drawing/2014/main" id="{8ACDB958-ED3C-9BFD-F7BF-D82E0310C4BA}"/>
              </a:ext>
            </a:extLst>
          </p:cNvPr>
          <p:cNvSpPr txBox="1">
            <a:spLocks/>
          </p:cNvSpPr>
          <p:nvPr userDrawn="1"/>
        </p:nvSpPr>
        <p:spPr>
          <a:xfrm>
            <a:off x="838200" y="6207705"/>
            <a:ext cx="1148080"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9519BC-D774-2940-B5E9-93319ECE16B6}" type="datetimeFigureOut">
              <a:rPr lang="fi-FI" sz="1200" b="0" i="0" smtClean="0">
                <a:solidFill>
                  <a:schemeClr val="bg1"/>
                </a:solidFill>
                <a:latin typeface="Poppins" pitchFamily="2" charset="77"/>
                <a:cs typeface="Poppins" pitchFamily="2" charset="77"/>
              </a:rPr>
              <a:pPr/>
              <a:t>18.4.2024</a:t>
            </a:fld>
            <a:endParaRPr lang="fi-FI" sz="1200" b="0" i="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251806421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Otsikko/loppudia_sin">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0" y="0"/>
            <a:ext cx="12192000"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lvl1pPr>
          </a:lstStyle>
          <a:p>
            <a:endParaRPr lang="fi-FI" dirty="0"/>
          </a:p>
        </p:txBody>
      </p:sp>
      <p:sp>
        <p:nvSpPr>
          <p:cNvPr id="8" name="Text Placeholder 9">
            <a:extLst>
              <a:ext uri="{FF2B5EF4-FFF2-40B4-BE49-F238E27FC236}">
                <a16:creationId xmlns:a16="http://schemas.microsoft.com/office/drawing/2014/main" id="{1B00CEC0-F64A-516D-264B-1AE818DE232E}"/>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7000">
                <a:schemeClr val="tx2"/>
              </a:gs>
            </a:gsLst>
            <a:lin ang="5400000" scaled="1"/>
          </a:gradFill>
        </p:spPr>
        <p:txBody>
          <a:bodyPr/>
          <a:lstStyle>
            <a:lvl1pPr marL="0" indent="0">
              <a:buNone/>
              <a:defRPr/>
            </a:lvl1pPr>
          </a:lstStyle>
          <a:p>
            <a:pPr lvl="0"/>
            <a:r>
              <a:rPr lang="fi-FI" dirty="0"/>
              <a:t>  </a:t>
            </a:r>
          </a:p>
        </p:txBody>
      </p:sp>
      <p:sp>
        <p:nvSpPr>
          <p:cNvPr id="11" name="Text Placeholder 6">
            <a:extLst>
              <a:ext uri="{FF2B5EF4-FFF2-40B4-BE49-F238E27FC236}">
                <a16:creationId xmlns:a16="http://schemas.microsoft.com/office/drawing/2014/main" id="{5E483997-903D-ACC2-A855-5C32B0E19873}"/>
              </a:ext>
            </a:extLst>
          </p:cNvPr>
          <p:cNvSpPr>
            <a:spLocks noGrp="1"/>
          </p:cNvSpPr>
          <p:nvPr>
            <p:ph type="body" sz="quarter" idx="18" hasCustomPrompt="1"/>
          </p:nvPr>
        </p:nvSpPr>
        <p:spPr>
          <a:xfrm rot="16200000">
            <a:off x="11267548" y="5935043"/>
            <a:ext cx="1639733"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dirty="0">
                <a:effectLst/>
                <a:latin typeface="Poppins" pitchFamily="2" charset="77"/>
              </a:rPr>
              <a:t>©</a:t>
            </a:r>
            <a:r>
              <a:rPr lang="en-GB" dirty="0"/>
              <a:t>Visit Tampere, Laura </a:t>
            </a:r>
            <a:r>
              <a:rPr lang="en-GB" dirty="0" err="1"/>
              <a:t>Vanzo</a:t>
            </a:r>
            <a:endParaRPr lang="en-GB" dirty="0"/>
          </a:p>
        </p:txBody>
      </p:sp>
      <p:sp>
        <p:nvSpPr>
          <p:cNvPr id="4" name="SmartArt Placeholder 9">
            <a:extLst>
              <a:ext uri="{FF2B5EF4-FFF2-40B4-BE49-F238E27FC236}">
                <a16:creationId xmlns:a16="http://schemas.microsoft.com/office/drawing/2014/main" id="{681098C0-1BFB-3FE4-1E8C-FCB57702800C}"/>
              </a:ext>
            </a:extLst>
          </p:cNvPr>
          <p:cNvSpPr>
            <a:spLocks noGrp="1"/>
          </p:cNvSpPr>
          <p:nvPr>
            <p:ph type="dgm" sz="quarter" idx="11" hasCustomPrompt="1"/>
          </p:nvPr>
        </p:nvSpPr>
        <p:spPr>
          <a:xfrm>
            <a:off x="6774107" y="551508"/>
            <a:ext cx="4657952" cy="1139267"/>
          </a:xfrm>
          <a:blipFill>
            <a:blip r:embed="rId3"/>
            <a:stretch>
              <a:fillRect/>
            </a:stretch>
          </a:blipFill>
        </p:spPr>
        <p:txBody>
          <a:bodyPr/>
          <a:lstStyle>
            <a:lvl1pPr marL="0" indent="0">
              <a:buNone/>
              <a:defRPr sz="800"/>
            </a:lvl1pPr>
          </a:lstStyle>
          <a:p>
            <a:r>
              <a:rPr lang="fi-FI" dirty="0"/>
              <a:t>  </a:t>
            </a:r>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4">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Tree>
    <p:extLst>
      <p:ext uri="{BB962C8B-B14F-4D97-AF65-F5344CB8AC3E}">
        <p14:creationId xmlns:p14="http://schemas.microsoft.com/office/powerpoint/2010/main" val="2572665609"/>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OGO vas_Otsikko ja sisältö_tausta_vihr">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838200" y="365125"/>
            <a:ext cx="10515600" cy="1325563"/>
          </a:xfrm>
        </p:spPr>
        <p:txBody>
          <a:bodyPr anchor="t"/>
          <a:lstStyle>
            <a:lvl1pPr>
              <a:defRPr>
                <a:solidFill>
                  <a:schemeClr val="bg1"/>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838200" y="1690689"/>
            <a:ext cx="10515600" cy="41787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4" name="SmartArt Placeholder 9">
            <a:extLst>
              <a:ext uri="{FF2B5EF4-FFF2-40B4-BE49-F238E27FC236}">
                <a16:creationId xmlns:a16="http://schemas.microsoft.com/office/drawing/2014/main" id="{2518DF68-0D49-CC2B-25CD-8A0992AA6539}"/>
              </a:ext>
            </a:extLst>
          </p:cNvPr>
          <p:cNvSpPr>
            <a:spLocks noGrp="1"/>
          </p:cNvSpPr>
          <p:nvPr>
            <p:ph type="dgm" sz="quarter" idx="15" hasCustomPrompt="1"/>
          </p:nvPr>
        </p:nvSpPr>
        <p:spPr>
          <a:xfrm>
            <a:off x="305723" y="5869400"/>
            <a:ext cx="2913997" cy="712720"/>
          </a:xfrm>
          <a:blipFill>
            <a:blip r:embed="rId2"/>
            <a:stretch>
              <a:fillRect/>
            </a:stretch>
          </a:blipFill>
        </p:spPr>
        <p:txBody>
          <a:bodyPr/>
          <a:lstStyle>
            <a:lvl1pPr marL="0" indent="0">
              <a:buNone/>
              <a:defRPr sz="800"/>
            </a:lvl1pPr>
          </a:lstStyle>
          <a:p>
            <a:r>
              <a:rPr lang="fi-FI" dirty="0"/>
              <a:t>  </a:t>
            </a:r>
          </a:p>
        </p:txBody>
      </p:sp>
      <p:sp>
        <p:nvSpPr>
          <p:cNvPr id="7" name="Alatunnisteen paikkamerkki 4">
            <a:extLst>
              <a:ext uri="{FF2B5EF4-FFF2-40B4-BE49-F238E27FC236}">
                <a16:creationId xmlns:a16="http://schemas.microsoft.com/office/drawing/2014/main" id="{9B2E133B-88C4-0803-8CAE-53314FEC1C1E}"/>
              </a:ext>
            </a:extLst>
          </p:cNvPr>
          <p:cNvSpPr>
            <a:spLocks noGrp="1"/>
          </p:cNvSpPr>
          <p:nvPr>
            <p:ph type="ftr" sz="quarter" idx="11"/>
          </p:nvPr>
        </p:nvSpPr>
        <p:spPr>
          <a:xfrm>
            <a:off x="4604657" y="6207705"/>
            <a:ext cx="6609444" cy="365125"/>
          </a:xfrm>
          <a:prstGeom prst="rect">
            <a:avLst/>
          </a:prstGeom>
        </p:spPr>
        <p:txBody>
          <a:bodyPr anchor="ctr"/>
          <a:lstStyle>
            <a:lvl1pPr algn="ctr">
              <a:defRPr sz="1200" b="0" i="0">
                <a:solidFill>
                  <a:schemeClr val="bg1"/>
                </a:solidFill>
                <a:latin typeface="Poppins" pitchFamily="2" charset="77"/>
                <a:cs typeface="Poppins" pitchFamily="2" charset="77"/>
              </a:defRPr>
            </a:lvl1pPr>
          </a:lstStyle>
          <a:p>
            <a:endParaRPr lang="fi-FI" dirty="0"/>
          </a:p>
        </p:txBody>
      </p:sp>
      <p:sp>
        <p:nvSpPr>
          <p:cNvPr id="8" name="Päivämäärän paikkamerkki 3">
            <a:extLst>
              <a:ext uri="{FF2B5EF4-FFF2-40B4-BE49-F238E27FC236}">
                <a16:creationId xmlns:a16="http://schemas.microsoft.com/office/drawing/2014/main" id="{DB9B8BC6-4511-94E5-4CCF-90EDD1C82ADC}"/>
              </a:ext>
            </a:extLst>
          </p:cNvPr>
          <p:cNvSpPr txBox="1">
            <a:spLocks/>
          </p:cNvSpPr>
          <p:nvPr userDrawn="1"/>
        </p:nvSpPr>
        <p:spPr>
          <a:xfrm>
            <a:off x="3573235" y="6207705"/>
            <a:ext cx="1031422"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9519BC-D774-2940-B5E9-93319ECE16B6}" type="datetimeFigureOut">
              <a:rPr lang="fi-FI" b="0" i="0" smtClean="0">
                <a:solidFill>
                  <a:schemeClr val="bg1"/>
                </a:solidFill>
                <a:latin typeface="Poppins" pitchFamily="2" charset="77"/>
                <a:cs typeface="Poppins" pitchFamily="2" charset="77"/>
              </a:rPr>
              <a:pPr/>
              <a:t>18.4.2024</a:t>
            </a:fld>
            <a:endParaRPr lang="fi-FI" b="0" i="0" dirty="0">
              <a:solidFill>
                <a:schemeClr val="bg1"/>
              </a:solidFill>
              <a:latin typeface="Poppins" pitchFamily="2" charset="77"/>
              <a:cs typeface="Poppins" pitchFamily="2" charset="77"/>
            </a:endParaRPr>
          </a:p>
        </p:txBody>
      </p:sp>
      <p:sp>
        <p:nvSpPr>
          <p:cNvPr id="11" name="Dian numeron paikkamerkki 5">
            <a:extLst>
              <a:ext uri="{FF2B5EF4-FFF2-40B4-BE49-F238E27FC236}">
                <a16:creationId xmlns:a16="http://schemas.microsoft.com/office/drawing/2014/main" id="{F5BFFC45-4107-296B-FE2E-4F5578C72308}"/>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solidFill>
                  <a:schemeClr val="bg1"/>
                </a:solidFill>
              </a:rPr>
              <a:pPr/>
              <a:t>‹#›</a:t>
            </a:fld>
            <a:endParaRPr lang="fi-FI" dirty="0">
              <a:solidFill>
                <a:schemeClr val="bg1"/>
              </a:solidFill>
            </a:endParaRPr>
          </a:p>
        </p:txBody>
      </p:sp>
    </p:spTree>
    <p:extLst>
      <p:ext uri="{BB962C8B-B14F-4D97-AF65-F5344CB8AC3E}">
        <p14:creationId xmlns:p14="http://schemas.microsoft.com/office/powerpoint/2010/main" val="990706150"/>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LOGO_oik_ylh_Otsikko ja sisältö">
    <p:spTree>
      <p:nvGrpSpPr>
        <p:cNvPr id="1" name=""/>
        <p:cNvGrpSpPr/>
        <p:nvPr/>
      </p:nvGrpSpPr>
      <p:grpSpPr>
        <a:xfrm>
          <a:off x="0" y="0"/>
          <a:ext cx="0" cy="0"/>
          <a:chOff x="0" y="0"/>
          <a:chExt cx="0" cy="0"/>
        </a:xfrm>
      </p:grpSpPr>
      <p:sp>
        <p:nvSpPr>
          <p:cNvPr id="5" name="Alatunnisteen paikkamerkki 4">
            <a:extLst>
              <a:ext uri="{FF2B5EF4-FFF2-40B4-BE49-F238E27FC236}">
                <a16:creationId xmlns:a16="http://schemas.microsoft.com/office/drawing/2014/main" id="{1240D231-7F15-E746-9A15-0B625CE98F7C}"/>
              </a:ext>
            </a:extLst>
          </p:cNvPr>
          <p:cNvSpPr>
            <a:spLocks noGrp="1"/>
          </p:cNvSpPr>
          <p:nvPr>
            <p:ph type="ftr" sz="quarter" idx="11"/>
          </p:nvPr>
        </p:nvSpPr>
        <p:spPr>
          <a:xfrm>
            <a:off x="2049781" y="6207705"/>
            <a:ext cx="9227820" cy="365125"/>
          </a:xfrm>
          <a:prstGeom prst="rect">
            <a:avLst/>
          </a:prstGeom>
        </p:spPr>
        <p:txBody>
          <a:bodyPr anchor="ctr"/>
          <a:lstStyle>
            <a:lvl1pPr algn="ctr">
              <a:defRPr sz="1200" b="0" i="0">
                <a:solidFill>
                  <a:schemeClr val="tx1"/>
                </a:solidFill>
                <a:latin typeface="Poppins" pitchFamily="2" charset="77"/>
                <a:cs typeface="Poppins" pitchFamily="2" charset="77"/>
              </a:defRPr>
            </a:lvl1pPr>
          </a:lstStyle>
          <a:p>
            <a:endParaRPr lang="fi-FI" dirty="0"/>
          </a:p>
        </p:txBody>
      </p:sp>
      <p:sp>
        <p:nvSpPr>
          <p:cNvPr id="10" name="Päivämäärän paikkamerkki 3">
            <a:extLst>
              <a:ext uri="{FF2B5EF4-FFF2-40B4-BE49-F238E27FC236}">
                <a16:creationId xmlns:a16="http://schemas.microsoft.com/office/drawing/2014/main" id="{8ACDB958-ED3C-9BFD-F7BF-D82E0310C4BA}"/>
              </a:ext>
            </a:extLst>
          </p:cNvPr>
          <p:cNvSpPr txBox="1">
            <a:spLocks/>
          </p:cNvSpPr>
          <p:nvPr userDrawn="1"/>
        </p:nvSpPr>
        <p:spPr>
          <a:xfrm>
            <a:off x="901700" y="6207705"/>
            <a:ext cx="1148080"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9519BC-D774-2940-B5E9-93319ECE16B6}" type="datetimeFigureOut">
              <a:rPr lang="fi-FI" b="0" i="0" smtClean="0">
                <a:latin typeface="Poppins" pitchFamily="2" charset="77"/>
                <a:cs typeface="Poppins" pitchFamily="2" charset="77"/>
              </a:rPr>
              <a:pPr/>
              <a:t>18.4.2024</a:t>
            </a:fld>
            <a:endParaRPr lang="fi-FI" b="0" i="0" dirty="0">
              <a:latin typeface="Poppins" pitchFamily="2" charset="77"/>
              <a:cs typeface="Poppins" pitchFamily="2" charset="77"/>
            </a:endParaRPr>
          </a:p>
        </p:txBody>
      </p:sp>
      <p:sp>
        <p:nvSpPr>
          <p:cNvPr id="15" name="Dian numeron paikkamerkki 5">
            <a:extLst>
              <a:ext uri="{FF2B5EF4-FFF2-40B4-BE49-F238E27FC236}">
                <a16:creationId xmlns:a16="http://schemas.microsoft.com/office/drawing/2014/main" id="{62DE829A-3F0F-1E1B-9837-6B90881AC93B}"/>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pPr/>
              <a:t>‹#›</a:t>
            </a:fld>
            <a:endParaRPr lang="fi-FI" dirty="0"/>
          </a:p>
        </p:txBody>
      </p:sp>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838200" y="365125"/>
            <a:ext cx="8211203" cy="1325563"/>
          </a:xfrm>
        </p:spPr>
        <p:txBody>
          <a:bodyPr anchor="t"/>
          <a:lstStyle>
            <a:lvl1pPr>
              <a:defRPr>
                <a:solidFill>
                  <a:schemeClr val="accent1"/>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838200" y="1700213"/>
            <a:ext cx="10515600" cy="44767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D9408AFC-A963-42BF-3B2E-6C90EDCEB604}"/>
              </a:ext>
            </a:extLst>
          </p:cNvPr>
          <p:cNvPicPr>
            <a:picLocks noChangeAspect="1"/>
          </p:cNvPicPr>
          <p:nvPr userDrawn="1"/>
        </p:nvPicPr>
        <p:blipFill>
          <a:blip r:embed="rId2"/>
          <a:stretch>
            <a:fillRect/>
          </a:stretch>
        </p:blipFill>
        <p:spPr>
          <a:xfrm>
            <a:off x="9049403" y="251434"/>
            <a:ext cx="2913997" cy="712031"/>
          </a:xfrm>
          <a:prstGeom prst="rect">
            <a:avLst/>
          </a:prstGeom>
        </p:spPr>
      </p:pic>
    </p:spTree>
    <p:extLst>
      <p:ext uri="{BB962C8B-B14F-4D97-AF65-F5344CB8AC3E}">
        <p14:creationId xmlns:p14="http://schemas.microsoft.com/office/powerpoint/2010/main" val="3801860918"/>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LOGO_oik_alh_Otsikko ja sisältö_vihr">
    <p:spTree>
      <p:nvGrpSpPr>
        <p:cNvPr id="1" name=""/>
        <p:cNvGrpSpPr/>
        <p:nvPr/>
      </p:nvGrpSpPr>
      <p:grpSpPr>
        <a:xfrm>
          <a:off x="0" y="0"/>
          <a:ext cx="0" cy="0"/>
          <a:chOff x="0" y="0"/>
          <a:chExt cx="0" cy="0"/>
        </a:xfrm>
      </p:grpSpPr>
      <p:sp>
        <p:nvSpPr>
          <p:cNvPr id="12" name="Dian numeron paikkamerkki 5">
            <a:extLst>
              <a:ext uri="{FF2B5EF4-FFF2-40B4-BE49-F238E27FC236}">
                <a16:creationId xmlns:a16="http://schemas.microsoft.com/office/drawing/2014/main" id="{9DF088D3-328F-19C9-BF53-7A38AD261D09}"/>
              </a:ext>
            </a:extLst>
          </p:cNvPr>
          <p:cNvSpPr txBox="1">
            <a:spLocks/>
          </p:cNvSpPr>
          <p:nvPr userDrawn="1"/>
        </p:nvSpPr>
        <p:spPr>
          <a:xfrm>
            <a:off x="3682001" y="6035415"/>
            <a:ext cx="685800" cy="365125"/>
          </a:xfrm>
          <a:prstGeom prst="rect">
            <a:avLst/>
          </a:prstGeom>
        </p:spPr>
        <p:txBody>
          <a:bodyPr vert="horz" lIns="91440" tIns="45720" rIns="91440" bIns="45720" rtlCol="0" anchor="ctr"/>
          <a:lstStyle>
            <a:defPPr>
              <a:defRPr lang="fi-FI"/>
            </a:defPPr>
            <a:lvl1pPr marL="0" algn="r" defTabSz="914400" rtl="0" eaLnBrk="1" latinLnBrk="0" hangingPunct="1">
              <a:defRPr sz="1200" b="0" i="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pPr/>
              <a:t>‹#›</a:t>
            </a:fld>
            <a:endParaRPr lang="fi-FI" dirty="0"/>
          </a:p>
        </p:txBody>
      </p:sp>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838200" y="365125"/>
            <a:ext cx="7983763" cy="1325563"/>
          </a:xfrm>
        </p:spPr>
        <p:txBody>
          <a:bodyPr anchor="t"/>
          <a:lstStyle>
            <a:lvl1pPr>
              <a:defRPr>
                <a:solidFill>
                  <a:schemeClr val="accent1"/>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838200" y="1690688"/>
            <a:ext cx="10515600" cy="434472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24" name="Alatunnisteen paikkamerkki 4">
            <a:extLst>
              <a:ext uri="{FF2B5EF4-FFF2-40B4-BE49-F238E27FC236}">
                <a16:creationId xmlns:a16="http://schemas.microsoft.com/office/drawing/2014/main" id="{F9B70AAC-142C-276B-9194-9B7129E78669}"/>
              </a:ext>
            </a:extLst>
          </p:cNvPr>
          <p:cNvSpPr>
            <a:spLocks noGrp="1"/>
          </p:cNvSpPr>
          <p:nvPr>
            <p:ph type="ftr" sz="quarter" idx="11"/>
          </p:nvPr>
        </p:nvSpPr>
        <p:spPr>
          <a:xfrm>
            <a:off x="1869622" y="6207705"/>
            <a:ext cx="9344479" cy="365125"/>
          </a:xfrm>
          <a:prstGeom prst="rect">
            <a:avLst/>
          </a:prstGeom>
        </p:spPr>
        <p:txBody>
          <a:bodyPr anchor="ctr"/>
          <a:lstStyle>
            <a:lvl1pPr algn="ctr">
              <a:defRPr sz="1200" b="0" i="0">
                <a:solidFill>
                  <a:schemeClr val="tx1"/>
                </a:solidFill>
                <a:latin typeface="Poppins" pitchFamily="2" charset="77"/>
                <a:cs typeface="Poppins" pitchFamily="2" charset="77"/>
              </a:defRPr>
            </a:lvl1pPr>
          </a:lstStyle>
          <a:p>
            <a:endParaRPr lang="fi-FI" dirty="0"/>
          </a:p>
        </p:txBody>
      </p:sp>
      <p:sp>
        <p:nvSpPr>
          <p:cNvPr id="25" name="Päivämäärän paikkamerkki 3">
            <a:extLst>
              <a:ext uri="{FF2B5EF4-FFF2-40B4-BE49-F238E27FC236}">
                <a16:creationId xmlns:a16="http://schemas.microsoft.com/office/drawing/2014/main" id="{33541691-50EA-FF3D-C59E-1FFADAE7518B}"/>
              </a:ext>
            </a:extLst>
          </p:cNvPr>
          <p:cNvSpPr txBox="1">
            <a:spLocks/>
          </p:cNvSpPr>
          <p:nvPr userDrawn="1"/>
        </p:nvSpPr>
        <p:spPr>
          <a:xfrm>
            <a:off x="838200" y="6207705"/>
            <a:ext cx="1031422"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9519BC-D774-2940-B5E9-93319ECE16B6}" type="datetimeFigureOut">
              <a:rPr lang="fi-FI" b="0" i="0" smtClean="0">
                <a:solidFill>
                  <a:schemeClr val="tx1"/>
                </a:solidFill>
                <a:latin typeface="Poppins" pitchFamily="2" charset="77"/>
                <a:cs typeface="Poppins" pitchFamily="2" charset="77"/>
              </a:rPr>
              <a:pPr/>
              <a:t>18.4.2024</a:t>
            </a:fld>
            <a:endParaRPr lang="fi-FI" b="0" i="0" dirty="0">
              <a:solidFill>
                <a:schemeClr val="tx1"/>
              </a:solidFill>
              <a:latin typeface="Poppins" pitchFamily="2" charset="77"/>
              <a:cs typeface="Poppins" pitchFamily="2" charset="77"/>
            </a:endParaRPr>
          </a:p>
        </p:txBody>
      </p:sp>
      <p:sp>
        <p:nvSpPr>
          <p:cNvPr id="26" name="Dian numeron paikkamerkki 5">
            <a:extLst>
              <a:ext uri="{FF2B5EF4-FFF2-40B4-BE49-F238E27FC236}">
                <a16:creationId xmlns:a16="http://schemas.microsoft.com/office/drawing/2014/main" id="{298CE34A-C42F-AB1D-99D7-3E79C0BBBBF2}"/>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solidFill>
                  <a:schemeClr val="tx1"/>
                </a:solidFill>
              </a:rPr>
              <a:pPr/>
              <a:t>‹#›</a:t>
            </a:fld>
            <a:endParaRPr lang="fi-FI" dirty="0">
              <a:solidFill>
                <a:schemeClr val="tx1"/>
              </a:solidFill>
            </a:endParaRPr>
          </a:p>
        </p:txBody>
      </p:sp>
      <p:grpSp>
        <p:nvGrpSpPr>
          <p:cNvPr id="7" name="Group 6">
            <a:extLst>
              <a:ext uri="{FF2B5EF4-FFF2-40B4-BE49-F238E27FC236}">
                <a16:creationId xmlns:a16="http://schemas.microsoft.com/office/drawing/2014/main" id="{4717BBB2-41F6-D08D-920E-5E7A580E5EF0}"/>
              </a:ext>
            </a:extLst>
          </p:cNvPr>
          <p:cNvGrpSpPr/>
          <p:nvPr userDrawn="1"/>
        </p:nvGrpSpPr>
        <p:grpSpPr>
          <a:xfrm>
            <a:off x="9049403" y="5890346"/>
            <a:ext cx="3142597" cy="967654"/>
            <a:chOff x="9049403" y="5890346"/>
            <a:chExt cx="3142597" cy="967654"/>
          </a:xfrm>
        </p:grpSpPr>
        <p:sp>
          <p:nvSpPr>
            <p:cNvPr id="5" name="Rectangle 4">
              <a:extLst>
                <a:ext uri="{FF2B5EF4-FFF2-40B4-BE49-F238E27FC236}">
                  <a16:creationId xmlns:a16="http://schemas.microsoft.com/office/drawing/2014/main" id="{20332309-64A0-52E1-A93B-B4861D30642D}"/>
                </a:ext>
              </a:extLst>
            </p:cNvPr>
            <p:cNvSpPr/>
            <p:nvPr userDrawn="1"/>
          </p:nvSpPr>
          <p:spPr>
            <a:xfrm>
              <a:off x="11353800" y="6035415"/>
              <a:ext cx="838200" cy="8225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Picture 3" descr="A black background with a black square&#10;&#10;Description automatically generated with medium confidence">
              <a:extLst>
                <a:ext uri="{FF2B5EF4-FFF2-40B4-BE49-F238E27FC236}">
                  <a16:creationId xmlns:a16="http://schemas.microsoft.com/office/drawing/2014/main" id="{A8E767A4-181E-B487-8C4A-4BBC65610EDA}"/>
                </a:ext>
              </a:extLst>
            </p:cNvPr>
            <p:cNvPicPr>
              <a:picLocks noChangeAspect="1"/>
            </p:cNvPicPr>
            <p:nvPr userDrawn="1"/>
          </p:nvPicPr>
          <p:blipFill>
            <a:blip r:embed="rId2"/>
            <a:stretch>
              <a:fillRect/>
            </a:stretch>
          </p:blipFill>
          <p:spPr>
            <a:xfrm>
              <a:off x="9049403" y="5890346"/>
              <a:ext cx="2913997" cy="712031"/>
            </a:xfrm>
            <a:prstGeom prst="rect">
              <a:avLst/>
            </a:prstGeom>
          </p:spPr>
        </p:pic>
      </p:grpSp>
    </p:spTree>
    <p:extLst>
      <p:ext uri="{BB962C8B-B14F-4D97-AF65-F5344CB8AC3E}">
        <p14:creationId xmlns:p14="http://schemas.microsoft.com/office/powerpoint/2010/main" val="1373207068"/>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1298">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LOGO_vas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838200" y="365125"/>
            <a:ext cx="10515600" cy="1325563"/>
          </a:xfrm>
        </p:spPr>
        <p:txBody>
          <a:bodyPr anchor="t"/>
          <a:lstStyle>
            <a:lvl1pPr>
              <a:defRPr>
                <a:solidFill>
                  <a:schemeClr val="accent1"/>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838200" y="1690689"/>
            <a:ext cx="10515600" cy="41787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5" name="Alatunnisteen paikkamerkki 4">
            <a:extLst>
              <a:ext uri="{FF2B5EF4-FFF2-40B4-BE49-F238E27FC236}">
                <a16:creationId xmlns:a16="http://schemas.microsoft.com/office/drawing/2014/main" id="{1240D231-7F15-E746-9A15-0B625CE98F7C}"/>
              </a:ext>
            </a:extLst>
          </p:cNvPr>
          <p:cNvSpPr>
            <a:spLocks noGrp="1"/>
          </p:cNvSpPr>
          <p:nvPr>
            <p:ph type="ftr" sz="quarter" idx="11"/>
          </p:nvPr>
        </p:nvSpPr>
        <p:spPr>
          <a:xfrm>
            <a:off x="4879297" y="6207705"/>
            <a:ext cx="6398303" cy="365125"/>
          </a:xfrm>
          <a:prstGeom prst="rect">
            <a:avLst/>
          </a:prstGeom>
        </p:spPr>
        <p:txBody>
          <a:bodyPr anchor="ctr"/>
          <a:lstStyle>
            <a:lvl1pPr algn="ctr">
              <a:defRPr sz="1200" b="0" i="0">
                <a:solidFill>
                  <a:schemeClr val="tx1"/>
                </a:solidFill>
                <a:latin typeface="Poppins" pitchFamily="2" charset="77"/>
                <a:cs typeface="Poppins" pitchFamily="2" charset="77"/>
              </a:defRPr>
            </a:lvl1pPr>
          </a:lstStyle>
          <a:p>
            <a:endParaRPr lang="fi-FI" dirty="0"/>
          </a:p>
        </p:txBody>
      </p:sp>
      <p:sp>
        <p:nvSpPr>
          <p:cNvPr id="10" name="Päivämäärän paikkamerkki 3">
            <a:extLst>
              <a:ext uri="{FF2B5EF4-FFF2-40B4-BE49-F238E27FC236}">
                <a16:creationId xmlns:a16="http://schemas.microsoft.com/office/drawing/2014/main" id="{8ACDB958-ED3C-9BFD-F7BF-D82E0310C4BA}"/>
              </a:ext>
            </a:extLst>
          </p:cNvPr>
          <p:cNvSpPr txBox="1">
            <a:spLocks/>
          </p:cNvSpPr>
          <p:nvPr userDrawn="1"/>
        </p:nvSpPr>
        <p:spPr>
          <a:xfrm>
            <a:off x="3688597" y="6207705"/>
            <a:ext cx="1190700"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9519BC-D774-2940-B5E9-93319ECE16B6}" type="datetimeFigureOut">
              <a:rPr lang="fi-FI" b="0" i="0" smtClean="0">
                <a:solidFill>
                  <a:schemeClr val="tx1"/>
                </a:solidFill>
                <a:latin typeface="Poppins" pitchFamily="2" charset="77"/>
                <a:cs typeface="Poppins" pitchFamily="2" charset="77"/>
              </a:rPr>
              <a:pPr/>
              <a:t>18.4.2024</a:t>
            </a:fld>
            <a:endParaRPr lang="fi-FI" b="0" i="0" dirty="0">
              <a:solidFill>
                <a:schemeClr val="tx1"/>
              </a:solidFill>
              <a:latin typeface="Poppins" pitchFamily="2" charset="77"/>
              <a:cs typeface="Poppins" pitchFamily="2" charset="77"/>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DB1FF684-DFAD-85A7-3CCC-4B51057383CB}"/>
              </a:ext>
            </a:extLst>
          </p:cNvPr>
          <p:cNvPicPr>
            <a:picLocks noChangeAspect="1"/>
          </p:cNvPicPr>
          <p:nvPr userDrawn="1"/>
        </p:nvPicPr>
        <p:blipFill>
          <a:blip r:embed="rId2"/>
          <a:stretch>
            <a:fillRect/>
          </a:stretch>
        </p:blipFill>
        <p:spPr>
          <a:xfrm>
            <a:off x="305724" y="5869400"/>
            <a:ext cx="2913997" cy="712031"/>
          </a:xfrm>
          <a:prstGeom prst="rect">
            <a:avLst/>
          </a:prstGeom>
        </p:spPr>
      </p:pic>
      <p:sp>
        <p:nvSpPr>
          <p:cNvPr id="7" name="Dian numeron paikkamerkki 5">
            <a:extLst>
              <a:ext uri="{FF2B5EF4-FFF2-40B4-BE49-F238E27FC236}">
                <a16:creationId xmlns:a16="http://schemas.microsoft.com/office/drawing/2014/main" id="{BD66FAD8-1D69-458E-62EE-CCE9F1359FC4}"/>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solidFill>
                  <a:schemeClr val="tx1"/>
                </a:solidFill>
              </a:rPr>
              <a:pPr/>
              <a:t>‹#›</a:t>
            </a:fld>
            <a:endParaRPr lang="fi-FI" dirty="0">
              <a:solidFill>
                <a:schemeClr val="tx1"/>
              </a:solidFill>
            </a:endParaRPr>
          </a:p>
        </p:txBody>
      </p:sp>
    </p:spTree>
    <p:extLst>
      <p:ext uri="{BB962C8B-B14F-4D97-AF65-F5344CB8AC3E}">
        <p14:creationId xmlns:p14="http://schemas.microsoft.com/office/powerpoint/2010/main" val="2414212671"/>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Kuva ja sisältö_vihr">
    <p:bg>
      <p:bgPr>
        <a:solidFill>
          <a:schemeClr val="bg1"/>
        </a:solidFill>
        <a:effectLst/>
      </p:bgPr>
    </p:bg>
    <p:spTree>
      <p:nvGrpSpPr>
        <p:cNvPr id="1" name=""/>
        <p:cNvGrpSpPr/>
        <p:nvPr/>
      </p:nvGrpSpPr>
      <p:grpSpPr>
        <a:xfrm>
          <a:off x="0" y="0"/>
          <a:ext cx="0" cy="0"/>
          <a:chOff x="0" y="0"/>
          <a:chExt cx="0" cy="0"/>
        </a:xfrm>
      </p:grpSpPr>
      <p:sp>
        <p:nvSpPr>
          <p:cNvPr id="8" name="Kuvan paikkamerkki 2">
            <a:extLst>
              <a:ext uri="{FF2B5EF4-FFF2-40B4-BE49-F238E27FC236}">
                <a16:creationId xmlns:a16="http://schemas.microsoft.com/office/drawing/2014/main" id="{47186B3B-19A8-684B-BA68-4D1996B35F09}"/>
              </a:ext>
            </a:extLst>
          </p:cNvPr>
          <p:cNvSpPr>
            <a:spLocks noGrp="1"/>
          </p:cNvSpPr>
          <p:nvPr>
            <p:ph type="pic" idx="13"/>
          </p:nvPr>
        </p:nvSpPr>
        <p:spPr>
          <a:xfrm>
            <a:off x="0" y="0"/>
            <a:ext cx="3799643"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fi-FI" dirty="0"/>
          </a:p>
        </p:txBody>
      </p:sp>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4038600" y="365125"/>
            <a:ext cx="5010803" cy="1325563"/>
          </a:xfrm>
        </p:spPr>
        <p:txBody>
          <a:bodyPr anchor="t">
            <a:noAutofit/>
          </a:bodyPr>
          <a:lstStyle>
            <a:lvl1pPr>
              <a:defRPr sz="3600">
                <a:solidFill>
                  <a:schemeClr val="accent1"/>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4038600" y="1690688"/>
            <a:ext cx="7315200" cy="4486275"/>
          </a:xfrm>
        </p:spPr>
        <p:txBody>
          <a:bodyPr>
            <a:no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Päivämäärän paikkamerkki 3">
            <a:extLst>
              <a:ext uri="{FF2B5EF4-FFF2-40B4-BE49-F238E27FC236}">
                <a16:creationId xmlns:a16="http://schemas.microsoft.com/office/drawing/2014/main" id="{6B82DE07-AF02-B04D-A641-7C8D8F6E7587}"/>
              </a:ext>
            </a:extLst>
          </p:cNvPr>
          <p:cNvSpPr>
            <a:spLocks noGrp="1"/>
          </p:cNvSpPr>
          <p:nvPr>
            <p:ph type="dt" sz="half" idx="10"/>
          </p:nvPr>
        </p:nvSpPr>
        <p:spPr>
          <a:xfrm>
            <a:off x="4038600" y="6207705"/>
            <a:ext cx="1301496" cy="365125"/>
          </a:xfrm>
          <a:prstGeom prst="rect">
            <a:avLst/>
          </a:prstGeom>
        </p:spPr>
        <p:txBody>
          <a:bodyPr anchor="ctr"/>
          <a:lstStyle>
            <a:lvl1pPr>
              <a:defRPr sz="1200" b="0" i="0">
                <a:solidFill>
                  <a:schemeClr val="tx1"/>
                </a:solidFill>
                <a:latin typeface="Poppins" pitchFamily="2" charset="77"/>
                <a:cs typeface="Poppins" pitchFamily="2" charset="77"/>
              </a:defRPr>
            </a:lvl1pPr>
          </a:lstStyle>
          <a:p>
            <a:fld id="{AF476BBD-ACE3-E34E-A86F-98EB87CA81F3}" type="datetime1">
              <a:rPr lang="fi-FI" smtClean="0"/>
              <a:t>18.4.2024</a:t>
            </a:fld>
            <a:endParaRPr lang="fi-FI" dirty="0"/>
          </a:p>
        </p:txBody>
      </p:sp>
      <p:sp>
        <p:nvSpPr>
          <p:cNvPr id="5" name="Alatunnisteen paikkamerkki 4">
            <a:extLst>
              <a:ext uri="{FF2B5EF4-FFF2-40B4-BE49-F238E27FC236}">
                <a16:creationId xmlns:a16="http://schemas.microsoft.com/office/drawing/2014/main" id="{1240D231-7F15-E746-9A15-0B625CE98F7C}"/>
              </a:ext>
            </a:extLst>
          </p:cNvPr>
          <p:cNvSpPr>
            <a:spLocks noGrp="1"/>
          </p:cNvSpPr>
          <p:nvPr>
            <p:ph type="ftr" sz="quarter" idx="11"/>
          </p:nvPr>
        </p:nvSpPr>
        <p:spPr>
          <a:xfrm>
            <a:off x="5340096" y="6207705"/>
            <a:ext cx="6013704" cy="365125"/>
          </a:xfrm>
          <a:prstGeom prst="rect">
            <a:avLst/>
          </a:prstGeom>
        </p:spPr>
        <p:txBody>
          <a:bodyPr anchor="ctr"/>
          <a:lstStyle>
            <a:lvl1pPr algn="ctr">
              <a:defRPr sz="1200" b="0" i="0">
                <a:solidFill>
                  <a:schemeClr val="tx1"/>
                </a:solidFill>
                <a:latin typeface="Poppins" pitchFamily="2" charset="77"/>
                <a:cs typeface="Poppins" pitchFamily="2" charset="77"/>
              </a:defRPr>
            </a:lvl1pPr>
          </a:lstStyle>
          <a:p>
            <a:endParaRPr lang="fi-FI" dirty="0"/>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B2B483DD-BE1C-E230-62BC-FA241B76BEBA}"/>
              </a:ext>
            </a:extLst>
          </p:cNvPr>
          <p:cNvPicPr>
            <a:picLocks noChangeAspect="1"/>
          </p:cNvPicPr>
          <p:nvPr userDrawn="1"/>
        </p:nvPicPr>
        <p:blipFill>
          <a:blip r:embed="rId3"/>
          <a:stretch>
            <a:fillRect/>
          </a:stretch>
        </p:blipFill>
        <p:spPr>
          <a:xfrm>
            <a:off x="9049403" y="251434"/>
            <a:ext cx="2913997" cy="712031"/>
          </a:xfrm>
          <a:prstGeom prst="rect">
            <a:avLst/>
          </a:prstGeom>
        </p:spPr>
      </p:pic>
      <p:sp>
        <p:nvSpPr>
          <p:cNvPr id="16" name="Dian numeron paikkamerkki 5">
            <a:extLst>
              <a:ext uri="{FF2B5EF4-FFF2-40B4-BE49-F238E27FC236}">
                <a16:creationId xmlns:a16="http://schemas.microsoft.com/office/drawing/2014/main" id="{93AC5F4C-74D0-CE22-6D94-6DCB246F9691}"/>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pPr/>
              <a:t>‹#›</a:t>
            </a:fld>
            <a:endParaRPr lang="fi-FI" dirty="0"/>
          </a:p>
        </p:txBody>
      </p:sp>
      <p:sp>
        <p:nvSpPr>
          <p:cNvPr id="9" name="SmartArt Placeholder 8">
            <a:extLst>
              <a:ext uri="{FF2B5EF4-FFF2-40B4-BE49-F238E27FC236}">
                <a16:creationId xmlns:a16="http://schemas.microsoft.com/office/drawing/2014/main" id="{18511C8D-6C03-2EF2-0459-BCC49EC49F18}"/>
              </a:ext>
            </a:extLst>
          </p:cNvPr>
          <p:cNvSpPr>
            <a:spLocks noGrp="1"/>
          </p:cNvSpPr>
          <p:nvPr>
            <p:ph type="dgm" sz="quarter" idx="14" hasCustomPrompt="1"/>
          </p:nvPr>
        </p:nvSpPr>
        <p:spPr>
          <a:xfrm>
            <a:off x="0" y="3823270"/>
            <a:ext cx="2555875" cy="2119313"/>
          </a:xfrm>
          <a:blipFill>
            <a:blip r:embed="rId4">
              <a:extLst>
                <a:ext uri="{28A0092B-C50C-407E-A947-70E740481C1C}">
                  <a14:useLocalDpi xmlns:a14="http://schemas.microsoft.com/office/drawing/2010/main"/>
                </a:ext>
              </a:extLst>
            </a:blip>
            <a:srcRect/>
            <a:stretch>
              <a:fillRect t="-103" b="-103"/>
            </a:stretch>
          </a:blipFill>
        </p:spPr>
        <p:txBody>
          <a:bodyPr/>
          <a:lstStyle>
            <a:lvl1pPr marL="0" indent="0">
              <a:buNone/>
              <a:defRPr sz="800"/>
            </a:lvl1pPr>
          </a:lstStyle>
          <a:p>
            <a:r>
              <a:rPr lang="fi-FI" dirty="0"/>
              <a:t>  </a:t>
            </a:r>
          </a:p>
        </p:txBody>
      </p:sp>
      <p:sp>
        <p:nvSpPr>
          <p:cNvPr id="6" name="Text Placeholder 6">
            <a:extLst>
              <a:ext uri="{FF2B5EF4-FFF2-40B4-BE49-F238E27FC236}">
                <a16:creationId xmlns:a16="http://schemas.microsoft.com/office/drawing/2014/main" id="{1EB0D0D6-F195-2F19-1DBD-B8AAE51467CD}"/>
              </a:ext>
            </a:extLst>
          </p:cNvPr>
          <p:cNvSpPr>
            <a:spLocks noGrp="1"/>
          </p:cNvSpPr>
          <p:nvPr>
            <p:ph type="body" sz="quarter" idx="18" hasCustomPrompt="1"/>
          </p:nvPr>
        </p:nvSpPr>
        <p:spPr>
          <a:xfrm rot="16200000">
            <a:off x="2872038" y="5935043"/>
            <a:ext cx="1639733"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Tree>
    <p:extLst>
      <p:ext uri="{BB962C8B-B14F-4D97-AF65-F5344CB8AC3E}">
        <p14:creationId xmlns:p14="http://schemas.microsoft.com/office/powerpoint/2010/main" val="2256353506"/>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Kuva ja sisältö_vihr">
    <p:bg>
      <p:bgPr>
        <a:solidFill>
          <a:schemeClr val="bg1"/>
        </a:solidFill>
        <a:effectLst/>
      </p:bgPr>
    </p:bg>
    <p:spTree>
      <p:nvGrpSpPr>
        <p:cNvPr id="1" name=""/>
        <p:cNvGrpSpPr/>
        <p:nvPr/>
      </p:nvGrpSpPr>
      <p:grpSpPr>
        <a:xfrm>
          <a:off x="0" y="0"/>
          <a:ext cx="0" cy="0"/>
          <a:chOff x="0" y="0"/>
          <a:chExt cx="0" cy="0"/>
        </a:xfrm>
      </p:grpSpPr>
      <p:sp>
        <p:nvSpPr>
          <p:cNvPr id="8" name="Kuvan paikkamerkki 2">
            <a:extLst>
              <a:ext uri="{FF2B5EF4-FFF2-40B4-BE49-F238E27FC236}">
                <a16:creationId xmlns:a16="http://schemas.microsoft.com/office/drawing/2014/main" id="{47186B3B-19A8-684B-BA68-4D1996B35F09}"/>
              </a:ext>
            </a:extLst>
          </p:cNvPr>
          <p:cNvSpPr>
            <a:spLocks noGrp="1"/>
          </p:cNvSpPr>
          <p:nvPr>
            <p:ph type="pic" idx="13"/>
          </p:nvPr>
        </p:nvSpPr>
        <p:spPr>
          <a:xfrm>
            <a:off x="-11636" y="0"/>
            <a:ext cx="3799643"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fi-FI" dirty="0"/>
          </a:p>
        </p:txBody>
      </p:sp>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4038600" y="365125"/>
            <a:ext cx="5010803" cy="1325563"/>
          </a:xfrm>
        </p:spPr>
        <p:txBody>
          <a:bodyPr anchor="t">
            <a:noAutofit/>
          </a:bodyPr>
          <a:lstStyle>
            <a:lvl1pPr>
              <a:defRPr sz="3600">
                <a:solidFill>
                  <a:schemeClr val="accent1"/>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4038600" y="1690688"/>
            <a:ext cx="7315200" cy="4486275"/>
          </a:xfrm>
        </p:spPr>
        <p:txBody>
          <a:bodyPr>
            <a:no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Päivämäärän paikkamerkki 3">
            <a:extLst>
              <a:ext uri="{FF2B5EF4-FFF2-40B4-BE49-F238E27FC236}">
                <a16:creationId xmlns:a16="http://schemas.microsoft.com/office/drawing/2014/main" id="{6B82DE07-AF02-B04D-A641-7C8D8F6E7587}"/>
              </a:ext>
            </a:extLst>
          </p:cNvPr>
          <p:cNvSpPr>
            <a:spLocks noGrp="1"/>
          </p:cNvSpPr>
          <p:nvPr>
            <p:ph type="dt" sz="half" idx="10"/>
          </p:nvPr>
        </p:nvSpPr>
        <p:spPr>
          <a:xfrm>
            <a:off x="4038600" y="6207705"/>
            <a:ext cx="1301496" cy="365125"/>
          </a:xfrm>
          <a:prstGeom prst="rect">
            <a:avLst/>
          </a:prstGeom>
        </p:spPr>
        <p:txBody>
          <a:bodyPr anchor="ctr"/>
          <a:lstStyle>
            <a:lvl1pPr>
              <a:defRPr sz="1200" b="0" i="0">
                <a:solidFill>
                  <a:schemeClr val="tx1"/>
                </a:solidFill>
                <a:latin typeface="Poppins" pitchFamily="2" charset="77"/>
                <a:cs typeface="Poppins" pitchFamily="2" charset="77"/>
              </a:defRPr>
            </a:lvl1pPr>
          </a:lstStyle>
          <a:p>
            <a:fld id="{AF476BBD-ACE3-E34E-A86F-98EB87CA81F3}" type="datetime1">
              <a:rPr lang="fi-FI" smtClean="0"/>
              <a:t>18.4.2024</a:t>
            </a:fld>
            <a:endParaRPr lang="fi-FI" dirty="0"/>
          </a:p>
        </p:txBody>
      </p:sp>
      <p:sp>
        <p:nvSpPr>
          <p:cNvPr id="5" name="Alatunnisteen paikkamerkki 4">
            <a:extLst>
              <a:ext uri="{FF2B5EF4-FFF2-40B4-BE49-F238E27FC236}">
                <a16:creationId xmlns:a16="http://schemas.microsoft.com/office/drawing/2014/main" id="{1240D231-7F15-E746-9A15-0B625CE98F7C}"/>
              </a:ext>
            </a:extLst>
          </p:cNvPr>
          <p:cNvSpPr>
            <a:spLocks noGrp="1"/>
          </p:cNvSpPr>
          <p:nvPr>
            <p:ph type="ftr" sz="quarter" idx="11"/>
          </p:nvPr>
        </p:nvSpPr>
        <p:spPr>
          <a:xfrm>
            <a:off x="5340096" y="6207705"/>
            <a:ext cx="6013704" cy="365125"/>
          </a:xfrm>
          <a:prstGeom prst="rect">
            <a:avLst/>
          </a:prstGeom>
        </p:spPr>
        <p:txBody>
          <a:bodyPr anchor="ctr"/>
          <a:lstStyle>
            <a:lvl1pPr algn="ctr">
              <a:defRPr sz="1200" b="0" i="0">
                <a:solidFill>
                  <a:schemeClr val="tx1"/>
                </a:solidFill>
                <a:latin typeface="Poppins" pitchFamily="2" charset="77"/>
                <a:cs typeface="Poppins" pitchFamily="2" charset="77"/>
              </a:defRPr>
            </a:lvl1pPr>
          </a:lstStyle>
          <a:p>
            <a:endParaRPr lang="fi-FI" dirty="0"/>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B2B483DD-BE1C-E230-62BC-FA241B76BEBA}"/>
              </a:ext>
            </a:extLst>
          </p:cNvPr>
          <p:cNvPicPr>
            <a:picLocks noChangeAspect="1"/>
          </p:cNvPicPr>
          <p:nvPr userDrawn="1"/>
        </p:nvPicPr>
        <p:blipFill>
          <a:blip r:embed="rId3"/>
          <a:stretch>
            <a:fillRect/>
          </a:stretch>
        </p:blipFill>
        <p:spPr>
          <a:xfrm>
            <a:off x="9049403" y="251434"/>
            <a:ext cx="2913997" cy="712031"/>
          </a:xfrm>
          <a:prstGeom prst="rect">
            <a:avLst/>
          </a:prstGeom>
        </p:spPr>
      </p:pic>
      <p:sp>
        <p:nvSpPr>
          <p:cNvPr id="16" name="Dian numeron paikkamerkki 5">
            <a:extLst>
              <a:ext uri="{FF2B5EF4-FFF2-40B4-BE49-F238E27FC236}">
                <a16:creationId xmlns:a16="http://schemas.microsoft.com/office/drawing/2014/main" id="{93AC5F4C-74D0-CE22-6D94-6DCB246F9691}"/>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pPr/>
              <a:t>‹#›</a:t>
            </a:fld>
            <a:endParaRPr lang="fi-FI" dirty="0"/>
          </a:p>
        </p:txBody>
      </p:sp>
      <p:sp>
        <p:nvSpPr>
          <p:cNvPr id="6" name="SmartArt Placeholder 8">
            <a:extLst>
              <a:ext uri="{FF2B5EF4-FFF2-40B4-BE49-F238E27FC236}">
                <a16:creationId xmlns:a16="http://schemas.microsoft.com/office/drawing/2014/main" id="{AD02BAAC-C22C-06F1-A9BC-34CD42782DBB}"/>
              </a:ext>
            </a:extLst>
          </p:cNvPr>
          <p:cNvSpPr>
            <a:spLocks noGrp="1"/>
          </p:cNvSpPr>
          <p:nvPr>
            <p:ph type="dgm" sz="quarter" idx="15" hasCustomPrompt="1"/>
          </p:nvPr>
        </p:nvSpPr>
        <p:spPr>
          <a:xfrm>
            <a:off x="429224" y="4293918"/>
            <a:ext cx="2917924" cy="1746787"/>
          </a:xfrm>
          <a:blipFill>
            <a:blip r:embed="rId4">
              <a:extLst>
                <a:ext uri="{28A0092B-C50C-407E-A947-70E740481C1C}">
                  <a14:useLocalDpi xmlns:a14="http://schemas.microsoft.com/office/drawing/2010/main"/>
                </a:ext>
              </a:extLst>
            </a:blip>
            <a:srcRect/>
            <a:stretch>
              <a:fillRect l="-256" r="-256"/>
            </a:stretch>
          </a:blipFill>
        </p:spPr>
        <p:txBody>
          <a:bodyPr/>
          <a:lstStyle>
            <a:lvl1pPr marL="0" indent="0">
              <a:buNone/>
              <a:defRPr sz="800"/>
            </a:lvl1pPr>
          </a:lstStyle>
          <a:p>
            <a:r>
              <a:rPr lang="fi-FI" dirty="0"/>
              <a:t>  </a:t>
            </a:r>
          </a:p>
        </p:txBody>
      </p:sp>
      <p:sp>
        <p:nvSpPr>
          <p:cNvPr id="7" name="Text Placeholder 6">
            <a:extLst>
              <a:ext uri="{FF2B5EF4-FFF2-40B4-BE49-F238E27FC236}">
                <a16:creationId xmlns:a16="http://schemas.microsoft.com/office/drawing/2014/main" id="{9F235081-D0DA-55B5-454C-17BC19F62604}"/>
              </a:ext>
            </a:extLst>
          </p:cNvPr>
          <p:cNvSpPr>
            <a:spLocks noGrp="1"/>
          </p:cNvSpPr>
          <p:nvPr>
            <p:ph type="body" sz="quarter" idx="18" hasCustomPrompt="1"/>
          </p:nvPr>
        </p:nvSpPr>
        <p:spPr>
          <a:xfrm rot="16200000">
            <a:off x="2872038" y="5935043"/>
            <a:ext cx="1639733"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Tree>
    <p:extLst>
      <p:ext uri="{BB962C8B-B14F-4D97-AF65-F5344CB8AC3E}">
        <p14:creationId xmlns:p14="http://schemas.microsoft.com/office/powerpoint/2010/main" val="1911807657"/>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Kuva ja sisältö_vihr">
    <p:bg>
      <p:bgPr>
        <a:solidFill>
          <a:schemeClr val="bg1"/>
        </a:solidFill>
        <a:effectLst/>
      </p:bgPr>
    </p:bg>
    <p:spTree>
      <p:nvGrpSpPr>
        <p:cNvPr id="1" name=""/>
        <p:cNvGrpSpPr/>
        <p:nvPr/>
      </p:nvGrpSpPr>
      <p:grpSpPr>
        <a:xfrm>
          <a:off x="0" y="0"/>
          <a:ext cx="0" cy="0"/>
          <a:chOff x="0" y="0"/>
          <a:chExt cx="0" cy="0"/>
        </a:xfrm>
      </p:grpSpPr>
      <p:sp>
        <p:nvSpPr>
          <p:cNvPr id="8" name="Kuvan paikkamerkki 2">
            <a:extLst>
              <a:ext uri="{FF2B5EF4-FFF2-40B4-BE49-F238E27FC236}">
                <a16:creationId xmlns:a16="http://schemas.microsoft.com/office/drawing/2014/main" id="{47186B3B-19A8-684B-BA68-4D1996B35F09}"/>
              </a:ext>
            </a:extLst>
          </p:cNvPr>
          <p:cNvSpPr>
            <a:spLocks noGrp="1"/>
          </p:cNvSpPr>
          <p:nvPr>
            <p:ph type="pic" idx="13"/>
          </p:nvPr>
        </p:nvSpPr>
        <p:spPr>
          <a:xfrm>
            <a:off x="-4648" y="0"/>
            <a:ext cx="3799643"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fi-FI" dirty="0"/>
          </a:p>
        </p:txBody>
      </p:sp>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4038600" y="365125"/>
            <a:ext cx="5010803" cy="1325563"/>
          </a:xfrm>
        </p:spPr>
        <p:txBody>
          <a:bodyPr anchor="t">
            <a:noAutofit/>
          </a:bodyPr>
          <a:lstStyle>
            <a:lvl1pPr>
              <a:defRPr sz="3600">
                <a:solidFill>
                  <a:schemeClr val="accent1"/>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4038600" y="1690688"/>
            <a:ext cx="7315200" cy="4486275"/>
          </a:xfrm>
        </p:spPr>
        <p:txBody>
          <a:bodyPr>
            <a:no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Päivämäärän paikkamerkki 3">
            <a:extLst>
              <a:ext uri="{FF2B5EF4-FFF2-40B4-BE49-F238E27FC236}">
                <a16:creationId xmlns:a16="http://schemas.microsoft.com/office/drawing/2014/main" id="{6B82DE07-AF02-B04D-A641-7C8D8F6E7587}"/>
              </a:ext>
            </a:extLst>
          </p:cNvPr>
          <p:cNvSpPr>
            <a:spLocks noGrp="1"/>
          </p:cNvSpPr>
          <p:nvPr>
            <p:ph type="dt" sz="half" idx="10"/>
          </p:nvPr>
        </p:nvSpPr>
        <p:spPr>
          <a:xfrm>
            <a:off x="4038600" y="6207705"/>
            <a:ext cx="1301496" cy="365125"/>
          </a:xfrm>
          <a:prstGeom prst="rect">
            <a:avLst/>
          </a:prstGeom>
        </p:spPr>
        <p:txBody>
          <a:bodyPr anchor="ctr"/>
          <a:lstStyle>
            <a:lvl1pPr>
              <a:defRPr sz="1200" b="0" i="0">
                <a:solidFill>
                  <a:schemeClr val="tx1"/>
                </a:solidFill>
                <a:latin typeface="Poppins" pitchFamily="2" charset="77"/>
                <a:cs typeface="Poppins" pitchFamily="2" charset="77"/>
              </a:defRPr>
            </a:lvl1pPr>
          </a:lstStyle>
          <a:p>
            <a:fld id="{AF476BBD-ACE3-E34E-A86F-98EB87CA81F3}" type="datetime1">
              <a:rPr lang="fi-FI" smtClean="0"/>
              <a:t>18.4.2024</a:t>
            </a:fld>
            <a:endParaRPr lang="fi-FI" dirty="0"/>
          </a:p>
        </p:txBody>
      </p:sp>
      <p:sp>
        <p:nvSpPr>
          <p:cNvPr id="5" name="Alatunnisteen paikkamerkki 4">
            <a:extLst>
              <a:ext uri="{FF2B5EF4-FFF2-40B4-BE49-F238E27FC236}">
                <a16:creationId xmlns:a16="http://schemas.microsoft.com/office/drawing/2014/main" id="{1240D231-7F15-E746-9A15-0B625CE98F7C}"/>
              </a:ext>
            </a:extLst>
          </p:cNvPr>
          <p:cNvSpPr>
            <a:spLocks noGrp="1"/>
          </p:cNvSpPr>
          <p:nvPr>
            <p:ph type="ftr" sz="quarter" idx="11"/>
          </p:nvPr>
        </p:nvSpPr>
        <p:spPr>
          <a:xfrm>
            <a:off x="5340096" y="6207705"/>
            <a:ext cx="6013704" cy="365125"/>
          </a:xfrm>
          <a:prstGeom prst="rect">
            <a:avLst/>
          </a:prstGeom>
        </p:spPr>
        <p:txBody>
          <a:bodyPr anchor="ctr"/>
          <a:lstStyle>
            <a:lvl1pPr algn="ctr">
              <a:defRPr sz="1200" b="0" i="0">
                <a:solidFill>
                  <a:schemeClr val="tx1"/>
                </a:solidFill>
                <a:latin typeface="Poppins" pitchFamily="2" charset="77"/>
                <a:cs typeface="Poppins" pitchFamily="2" charset="77"/>
              </a:defRPr>
            </a:lvl1pPr>
          </a:lstStyle>
          <a:p>
            <a:endParaRPr lang="fi-FI" dirty="0"/>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B2B483DD-BE1C-E230-62BC-FA241B76BEBA}"/>
              </a:ext>
            </a:extLst>
          </p:cNvPr>
          <p:cNvPicPr>
            <a:picLocks noChangeAspect="1"/>
          </p:cNvPicPr>
          <p:nvPr userDrawn="1"/>
        </p:nvPicPr>
        <p:blipFill>
          <a:blip r:embed="rId3"/>
          <a:stretch>
            <a:fillRect/>
          </a:stretch>
        </p:blipFill>
        <p:spPr>
          <a:xfrm>
            <a:off x="9049403" y="251434"/>
            <a:ext cx="2913997" cy="712031"/>
          </a:xfrm>
          <a:prstGeom prst="rect">
            <a:avLst/>
          </a:prstGeom>
        </p:spPr>
      </p:pic>
      <p:sp>
        <p:nvSpPr>
          <p:cNvPr id="16" name="Dian numeron paikkamerkki 5">
            <a:extLst>
              <a:ext uri="{FF2B5EF4-FFF2-40B4-BE49-F238E27FC236}">
                <a16:creationId xmlns:a16="http://schemas.microsoft.com/office/drawing/2014/main" id="{93AC5F4C-74D0-CE22-6D94-6DCB246F9691}"/>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pPr/>
              <a:t>‹#›</a:t>
            </a:fld>
            <a:endParaRPr lang="fi-FI" dirty="0"/>
          </a:p>
        </p:txBody>
      </p:sp>
      <p:sp>
        <p:nvSpPr>
          <p:cNvPr id="7" name="SmartArt Placeholder 8">
            <a:extLst>
              <a:ext uri="{FF2B5EF4-FFF2-40B4-BE49-F238E27FC236}">
                <a16:creationId xmlns:a16="http://schemas.microsoft.com/office/drawing/2014/main" id="{6B4F43E3-5673-5D2C-19CA-7DEB6F830B83}"/>
              </a:ext>
            </a:extLst>
          </p:cNvPr>
          <p:cNvSpPr>
            <a:spLocks noGrp="1"/>
          </p:cNvSpPr>
          <p:nvPr>
            <p:ph type="dgm" sz="quarter" idx="15" hasCustomPrompt="1"/>
          </p:nvPr>
        </p:nvSpPr>
        <p:spPr>
          <a:xfrm>
            <a:off x="911745" y="4442255"/>
            <a:ext cx="1966859" cy="1995616"/>
          </a:xfrm>
          <a:blipFill>
            <a:blip r:embed="rId4">
              <a:extLst>
                <a:ext uri="{28A0092B-C50C-407E-A947-70E740481C1C}">
                  <a14:useLocalDpi xmlns:a14="http://schemas.microsoft.com/office/drawing/2010/main"/>
                </a:ext>
              </a:extLst>
            </a:blip>
            <a:srcRect/>
            <a:stretch>
              <a:fillRect l="-1947" r="-1947"/>
            </a:stretch>
          </a:blipFill>
        </p:spPr>
        <p:txBody>
          <a:bodyPr/>
          <a:lstStyle>
            <a:lvl1pPr marL="0" indent="0">
              <a:buNone/>
              <a:defRPr sz="800"/>
            </a:lvl1pPr>
          </a:lstStyle>
          <a:p>
            <a:r>
              <a:rPr lang="fi-FI" dirty="0"/>
              <a:t>  </a:t>
            </a:r>
          </a:p>
        </p:txBody>
      </p:sp>
      <p:sp>
        <p:nvSpPr>
          <p:cNvPr id="6" name="Text Placeholder 6">
            <a:extLst>
              <a:ext uri="{FF2B5EF4-FFF2-40B4-BE49-F238E27FC236}">
                <a16:creationId xmlns:a16="http://schemas.microsoft.com/office/drawing/2014/main" id="{CC40C717-0284-0F6F-8A15-ADB3CD7026A9}"/>
              </a:ext>
            </a:extLst>
          </p:cNvPr>
          <p:cNvSpPr>
            <a:spLocks noGrp="1"/>
          </p:cNvSpPr>
          <p:nvPr>
            <p:ph type="body" sz="quarter" idx="18" hasCustomPrompt="1"/>
          </p:nvPr>
        </p:nvSpPr>
        <p:spPr>
          <a:xfrm rot="16200000">
            <a:off x="2872038" y="5935043"/>
            <a:ext cx="1639733"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dirty="0">
                <a:effectLst/>
                <a:latin typeface="Poppins" pitchFamily="2" charset="77"/>
              </a:rPr>
              <a:t>©</a:t>
            </a:r>
            <a:r>
              <a:rPr lang="en-GB" dirty="0"/>
              <a:t>Visit Tampere, Laura </a:t>
            </a:r>
            <a:r>
              <a:rPr lang="en-GB" dirty="0" err="1"/>
              <a:t>Vanzo</a:t>
            </a:r>
            <a:endParaRPr lang="en-GB" dirty="0"/>
          </a:p>
        </p:txBody>
      </p:sp>
    </p:spTree>
    <p:extLst>
      <p:ext uri="{BB962C8B-B14F-4D97-AF65-F5344CB8AC3E}">
        <p14:creationId xmlns:p14="http://schemas.microsoft.com/office/powerpoint/2010/main" val="175874521"/>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Kuva ja sisältö_vihr">
    <p:bg>
      <p:bgPr>
        <a:solidFill>
          <a:schemeClr val="bg1"/>
        </a:solidFill>
        <a:effectLst/>
      </p:bgPr>
    </p:bg>
    <p:spTree>
      <p:nvGrpSpPr>
        <p:cNvPr id="1" name=""/>
        <p:cNvGrpSpPr/>
        <p:nvPr/>
      </p:nvGrpSpPr>
      <p:grpSpPr>
        <a:xfrm>
          <a:off x="0" y="0"/>
          <a:ext cx="0" cy="0"/>
          <a:chOff x="0" y="0"/>
          <a:chExt cx="0" cy="0"/>
        </a:xfrm>
      </p:grpSpPr>
      <p:sp>
        <p:nvSpPr>
          <p:cNvPr id="8" name="Kuvan paikkamerkki 2">
            <a:extLst>
              <a:ext uri="{FF2B5EF4-FFF2-40B4-BE49-F238E27FC236}">
                <a16:creationId xmlns:a16="http://schemas.microsoft.com/office/drawing/2014/main" id="{47186B3B-19A8-684B-BA68-4D1996B35F09}"/>
              </a:ext>
            </a:extLst>
          </p:cNvPr>
          <p:cNvSpPr>
            <a:spLocks noGrp="1"/>
          </p:cNvSpPr>
          <p:nvPr>
            <p:ph type="pic" idx="13"/>
          </p:nvPr>
        </p:nvSpPr>
        <p:spPr>
          <a:xfrm>
            <a:off x="0" y="0"/>
            <a:ext cx="3799643"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fi-FI" dirty="0"/>
          </a:p>
        </p:txBody>
      </p:sp>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4038600" y="365125"/>
            <a:ext cx="5010803" cy="1325563"/>
          </a:xfrm>
        </p:spPr>
        <p:txBody>
          <a:bodyPr anchor="t">
            <a:noAutofit/>
          </a:bodyPr>
          <a:lstStyle>
            <a:lvl1pPr>
              <a:defRPr sz="3600">
                <a:solidFill>
                  <a:schemeClr val="accent1"/>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4038600" y="1690688"/>
            <a:ext cx="7315200" cy="4486275"/>
          </a:xfrm>
        </p:spPr>
        <p:txBody>
          <a:bodyPr>
            <a:no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Päivämäärän paikkamerkki 3">
            <a:extLst>
              <a:ext uri="{FF2B5EF4-FFF2-40B4-BE49-F238E27FC236}">
                <a16:creationId xmlns:a16="http://schemas.microsoft.com/office/drawing/2014/main" id="{6B82DE07-AF02-B04D-A641-7C8D8F6E7587}"/>
              </a:ext>
            </a:extLst>
          </p:cNvPr>
          <p:cNvSpPr>
            <a:spLocks noGrp="1"/>
          </p:cNvSpPr>
          <p:nvPr>
            <p:ph type="dt" sz="half" idx="10"/>
          </p:nvPr>
        </p:nvSpPr>
        <p:spPr>
          <a:xfrm>
            <a:off x="4038600" y="6207705"/>
            <a:ext cx="1301496" cy="365125"/>
          </a:xfrm>
          <a:prstGeom prst="rect">
            <a:avLst/>
          </a:prstGeom>
        </p:spPr>
        <p:txBody>
          <a:bodyPr anchor="ctr"/>
          <a:lstStyle>
            <a:lvl1pPr>
              <a:defRPr sz="1200" b="0" i="0">
                <a:solidFill>
                  <a:schemeClr val="tx1"/>
                </a:solidFill>
                <a:latin typeface="Poppins" pitchFamily="2" charset="77"/>
                <a:cs typeface="Poppins" pitchFamily="2" charset="77"/>
              </a:defRPr>
            </a:lvl1pPr>
          </a:lstStyle>
          <a:p>
            <a:fld id="{AF476BBD-ACE3-E34E-A86F-98EB87CA81F3}" type="datetime1">
              <a:rPr lang="fi-FI" smtClean="0"/>
              <a:t>18.4.2024</a:t>
            </a:fld>
            <a:endParaRPr lang="fi-FI" dirty="0"/>
          </a:p>
        </p:txBody>
      </p:sp>
      <p:sp>
        <p:nvSpPr>
          <p:cNvPr id="5" name="Alatunnisteen paikkamerkki 4">
            <a:extLst>
              <a:ext uri="{FF2B5EF4-FFF2-40B4-BE49-F238E27FC236}">
                <a16:creationId xmlns:a16="http://schemas.microsoft.com/office/drawing/2014/main" id="{1240D231-7F15-E746-9A15-0B625CE98F7C}"/>
              </a:ext>
            </a:extLst>
          </p:cNvPr>
          <p:cNvSpPr>
            <a:spLocks noGrp="1"/>
          </p:cNvSpPr>
          <p:nvPr>
            <p:ph type="ftr" sz="quarter" idx="11"/>
          </p:nvPr>
        </p:nvSpPr>
        <p:spPr>
          <a:xfrm>
            <a:off x="5340096" y="6207705"/>
            <a:ext cx="6013704" cy="365125"/>
          </a:xfrm>
          <a:prstGeom prst="rect">
            <a:avLst/>
          </a:prstGeom>
        </p:spPr>
        <p:txBody>
          <a:bodyPr anchor="ctr"/>
          <a:lstStyle>
            <a:lvl1pPr algn="ctr">
              <a:defRPr sz="1200" b="0" i="0">
                <a:solidFill>
                  <a:schemeClr val="tx1"/>
                </a:solidFill>
                <a:latin typeface="Poppins" pitchFamily="2" charset="77"/>
                <a:cs typeface="Poppins" pitchFamily="2" charset="77"/>
              </a:defRPr>
            </a:lvl1pPr>
          </a:lstStyle>
          <a:p>
            <a:endParaRPr lang="fi-FI" dirty="0"/>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B2B483DD-BE1C-E230-62BC-FA241B76BEBA}"/>
              </a:ext>
            </a:extLst>
          </p:cNvPr>
          <p:cNvPicPr>
            <a:picLocks noChangeAspect="1"/>
          </p:cNvPicPr>
          <p:nvPr userDrawn="1"/>
        </p:nvPicPr>
        <p:blipFill>
          <a:blip r:embed="rId3"/>
          <a:stretch>
            <a:fillRect/>
          </a:stretch>
        </p:blipFill>
        <p:spPr>
          <a:xfrm>
            <a:off x="9049403" y="251434"/>
            <a:ext cx="2913997" cy="712031"/>
          </a:xfrm>
          <a:prstGeom prst="rect">
            <a:avLst/>
          </a:prstGeom>
        </p:spPr>
      </p:pic>
      <p:sp>
        <p:nvSpPr>
          <p:cNvPr id="16" name="Dian numeron paikkamerkki 5">
            <a:extLst>
              <a:ext uri="{FF2B5EF4-FFF2-40B4-BE49-F238E27FC236}">
                <a16:creationId xmlns:a16="http://schemas.microsoft.com/office/drawing/2014/main" id="{93AC5F4C-74D0-CE22-6D94-6DCB246F9691}"/>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pPr/>
              <a:t>‹#›</a:t>
            </a:fld>
            <a:endParaRPr lang="fi-FI" dirty="0"/>
          </a:p>
        </p:txBody>
      </p:sp>
      <p:sp>
        <p:nvSpPr>
          <p:cNvPr id="7" name="SmartArt Placeholder 8">
            <a:extLst>
              <a:ext uri="{FF2B5EF4-FFF2-40B4-BE49-F238E27FC236}">
                <a16:creationId xmlns:a16="http://schemas.microsoft.com/office/drawing/2014/main" id="{27AD4572-3613-4488-0A5C-08818E7E7A33}"/>
              </a:ext>
            </a:extLst>
          </p:cNvPr>
          <p:cNvSpPr>
            <a:spLocks noGrp="1"/>
          </p:cNvSpPr>
          <p:nvPr>
            <p:ph type="dgm" sz="quarter" idx="14" hasCustomPrompt="1"/>
          </p:nvPr>
        </p:nvSpPr>
        <p:spPr>
          <a:xfrm>
            <a:off x="228600" y="-64751"/>
            <a:ext cx="2383737" cy="2641136"/>
          </a:xfrm>
          <a:blipFill>
            <a:blip r:embed="rId4">
              <a:extLst>
                <a:ext uri="{28A0092B-C50C-407E-A947-70E740481C1C}">
                  <a14:useLocalDpi xmlns:a14="http://schemas.microsoft.com/office/drawing/2010/main"/>
                </a:ext>
              </a:extLst>
            </a:blip>
            <a:srcRect/>
            <a:stretch>
              <a:fillRect t="2654" r="2892" b="2940"/>
            </a:stretch>
          </a:blipFill>
        </p:spPr>
        <p:txBody>
          <a:bodyPr/>
          <a:lstStyle>
            <a:lvl1pPr marL="0" indent="0">
              <a:buNone/>
              <a:defRPr sz="800"/>
            </a:lvl1pPr>
          </a:lstStyle>
          <a:p>
            <a:r>
              <a:rPr lang="fi-FI" dirty="0"/>
              <a:t>  </a:t>
            </a:r>
          </a:p>
        </p:txBody>
      </p:sp>
      <p:sp>
        <p:nvSpPr>
          <p:cNvPr id="9" name="Text Placeholder 6">
            <a:extLst>
              <a:ext uri="{FF2B5EF4-FFF2-40B4-BE49-F238E27FC236}">
                <a16:creationId xmlns:a16="http://schemas.microsoft.com/office/drawing/2014/main" id="{E6F55423-3911-23E8-8084-B78C6024AE8B}"/>
              </a:ext>
            </a:extLst>
          </p:cNvPr>
          <p:cNvSpPr>
            <a:spLocks noGrp="1"/>
          </p:cNvSpPr>
          <p:nvPr>
            <p:ph type="body" sz="quarter" idx="18" hasCustomPrompt="1"/>
          </p:nvPr>
        </p:nvSpPr>
        <p:spPr>
          <a:xfrm rot="16200000">
            <a:off x="2872038" y="5935043"/>
            <a:ext cx="1639733"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dirty="0">
                <a:effectLst/>
                <a:latin typeface="Poppins" pitchFamily="2" charset="77"/>
              </a:rPr>
              <a:t>©</a:t>
            </a:r>
            <a:r>
              <a:rPr lang="en-GB" dirty="0"/>
              <a:t>Visit Tampere, Laura </a:t>
            </a:r>
            <a:r>
              <a:rPr lang="en-GB" dirty="0" err="1"/>
              <a:t>Vanzo</a:t>
            </a:r>
            <a:endParaRPr lang="en-GB" dirty="0"/>
          </a:p>
        </p:txBody>
      </p:sp>
    </p:spTree>
    <p:extLst>
      <p:ext uri="{BB962C8B-B14F-4D97-AF65-F5344CB8AC3E}">
        <p14:creationId xmlns:p14="http://schemas.microsoft.com/office/powerpoint/2010/main" val="3509958311"/>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Kuva ja sisältö_vihr">
    <p:bg>
      <p:bgPr>
        <a:solidFill>
          <a:schemeClr val="bg1"/>
        </a:solidFill>
        <a:effectLst/>
      </p:bgPr>
    </p:bg>
    <p:spTree>
      <p:nvGrpSpPr>
        <p:cNvPr id="1" name=""/>
        <p:cNvGrpSpPr/>
        <p:nvPr/>
      </p:nvGrpSpPr>
      <p:grpSpPr>
        <a:xfrm>
          <a:off x="0" y="0"/>
          <a:ext cx="0" cy="0"/>
          <a:chOff x="0" y="0"/>
          <a:chExt cx="0" cy="0"/>
        </a:xfrm>
      </p:grpSpPr>
      <p:sp>
        <p:nvSpPr>
          <p:cNvPr id="8" name="Kuvan paikkamerkki 2">
            <a:extLst>
              <a:ext uri="{FF2B5EF4-FFF2-40B4-BE49-F238E27FC236}">
                <a16:creationId xmlns:a16="http://schemas.microsoft.com/office/drawing/2014/main" id="{47186B3B-19A8-684B-BA68-4D1996B35F09}"/>
              </a:ext>
            </a:extLst>
          </p:cNvPr>
          <p:cNvSpPr>
            <a:spLocks noGrp="1"/>
          </p:cNvSpPr>
          <p:nvPr>
            <p:ph type="pic" idx="13"/>
          </p:nvPr>
        </p:nvSpPr>
        <p:spPr>
          <a:xfrm>
            <a:off x="0" y="0"/>
            <a:ext cx="3799643"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solidFill>
                  <a:srgbClr val="00799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fi-FI" dirty="0"/>
          </a:p>
        </p:txBody>
      </p:sp>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4038600" y="365125"/>
            <a:ext cx="5010803" cy="1325563"/>
          </a:xfrm>
        </p:spPr>
        <p:txBody>
          <a:bodyPr anchor="t">
            <a:noAutofit/>
          </a:bodyPr>
          <a:lstStyle>
            <a:lvl1pPr>
              <a:defRPr sz="3600">
                <a:solidFill>
                  <a:schemeClr val="accent1"/>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4038600" y="1690688"/>
            <a:ext cx="7315200" cy="4486275"/>
          </a:xfrm>
        </p:spPr>
        <p:txBody>
          <a:bodyPr>
            <a:no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Päivämäärän paikkamerkki 3">
            <a:extLst>
              <a:ext uri="{FF2B5EF4-FFF2-40B4-BE49-F238E27FC236}">
                <a16:creationId xmlns:a16="http://schemas.microsoft.com/office/drawing/2014/main" id="{6B82DE07-AF02-B04D-A641-7C8D8F6E7587}"/>
              </a:ext>
            </a:extLst>
          </p:cNvPr>
          <p:cNvSpPr>
            <a:spLocks noGrp="1"/>
          </p:cNvSpPr>
          <p:nvPr>
            <p:ph type="dt" sz="half" idx="10"/>
          </p:nvPr>
        </p:nvSpPr>
        <p:spPr>
          <a:xfrm>
            <a:off x="4038600" y="6207705"/>
            <a:ext cx="1301496" cy="365125"/>
          </a:xfrm>
          <a:prstGeom prst="rect">
            <a:avLst/>
          </a:prstGeom>
        </p:spPr>
        <p:txBody>
          <a:bodyPr anchor="ctr"/>
          <a:lstStyle>
            <a:lvl1pPr>
              <a:defRPr sz="1200" b="0" i="0">
                <a:solidFill>
                  <a:schemeClr val="tx1"/>
                </a:solidFill>
                <a:latin typeface="Poppins" pitchFamily="2" charset="77"/>
                <a:cs typeface="Poppins" pitchFamily="2" charset="77"/>
              </a:defRPr>
            </a:lvl1pPr>
          </a:lstStyle>
          <a:p>
            <a:fld id="{AF476BBD-ACE3-E34E-A86F-98EB87CA81F3}" type="datetime1">
              <a:rPr lang="fi-FI" smtClean="0"/>
              <a:t>18.4.2024</a:t>
            </a:fld>
            <a:endParaRPr lang="fi-FI" dirty="0"/>
          </a:p>
        </p:txBody>
      </p:sp>
      <p:sp>
        <p:nvSpPr>
          <p:cNvPr id="5" name="Alatunnisteen paikkamerkki 4">
            <a:extLst>
              <a:ext uri="{FF2B5EF4-FFF2-40B4-BE49-F238E27FC236}">
                <a16:creationId xmlns:a16="http://schemas.microsoft.com/office/drawing/2014/main" id="{1240D231-7F15-E746-9A15-0B625CE98F7C}"/>
              </a:ext>
            </a:extLst>
          </p:cNvPr>
          <p:cNvSpPr>
            <a:spLocks noGrp="1"/>
          </p:cNvSpPr>
          <p:nvPr>
            <p:ph type="ftr" sz="quarter" idx="11"/>
          </p:nvPr>
        </p:nvSpPr>
        <p:spPr>
          <a:xfrm>
            <a:off x="5340096" y="6207705"/>
            <a:ext cx="6013704" cy="365125"/>
          </a:xfrm>
          <a:prstGeom prst="rect">
            <a:avLst/>
          </a:prstGeom>
        </p:spPr>
        <p:txBody>
          <a:bodyPr anchor="ctr"/>
          <a:lstStyle>
            <a:lvl1pPr algn="ctr">
              <a:defRPr sz="1200" b="0" i="0">
                <a:solidFill>
                  <a:schemeClr val="tx1"/>
                </a:solidFill>
                <a:latin typeface="Poppins" pitchFamily="2" charset="77"/>
                <a:cs typeface="Poppins" pitchFamily="2" charset="77"/>
              </a:defRPr>
            </a:lvl1pPr>
          </a:lstStyle>
          <a:p>
            <a:endParaRPr lang="fi-FI" dirty="0"/>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B2B483DD-BE1C-E230-62BC-FA241B76BEBA}"/>
              </a:ext>
            </a:extLst>
          </p:cNvPr>
          <p:cNvPicPr>
            <a:picLocks noChangeAspect="1"/>
          </p:cNvPicPr>
          <p:nvPr userDrawn="1"/>
        </p:nvPicPr>
        <p:blipFill>
          <a:blip r:embed="rId3"/>
          <a:stretch>
            <a:fillRect/>
          </a:stretch>
        </p:blipFill>
        <p:spPr>
          <a:xfrm>
            <a:off x="9049403" y="251434"/>
            <a:ext cx="2913997" cy="712031"/>
          </a:xfrm>
          <a:prstGeom prst="rect">
            <a:avLst/>
          </a:prstGeom>
        </p:spPr>
      </p:pic>
      <p:sp>
        <p:nvSpPr>
          <p:cNvPr id="16" name="Dian numeron paikkamerkki 5">
            <a:extLst>
              <a:ext uri="{FF2B5EF4-FFF2-40B4-BE49-F238E27FC236}">
                <a16:creationId xmlns:a16="http://schemas.microsoft.com/office/drawing/2014/main" id="{93AC5F4C-74D0-CE22-6D94-6DCB246F9691}"/>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pPr/>
              <a:t>‹#›</a:t>
            </a:fld>
            <a:endParaRPr lang="fi-FI" dirty="0"/>
          </a:p>
        </p:txBody>
      </p:sp>
      <p:sp>
        <p:nvSpPr>
          <p:cNvPr id="9" name="SmartArt Placeholder 8">
            <a:extLst>
              <a:ext uri="{FF2B5EF4-FFF2-40B4-BE49-F238E27FC236}">
                <a16:creationId xmlns:a16="http://schemas.microsoft.com/office/drawing/2014/main" id="{4CADB9AE-AAC6-E1D9-0F42-65BADF7F335E}"/>
              </a:ext>
            </a:extLst>
          </p:cNvPr>
          <p:cNvSpPr>
            <a:spLocks noGrp="1"/>
          </p:cNvSpPr>
          <p:nvPr>
            <p:ph type="dgm" sz="quarter" idx="14" hasCustomPrompt="1"/>
          </p:nvPr>
        </p:nvSpPr>
        <p:spPr>
          <a:xfrm>
            <a:off x="-74141" y="4675676"/>
            <a:ext cx="2652048" cy="1947546"/>
          </a:xfrm>
          <a:blipFill>
            <a:blip r:embed="rId4">
              <a:extLst>
                <a:ext uri="{28A0092B-C50C-407E-A947-70E740481C1C}">
                  <a14:useLocalDpi xmlns:a14="http://schemas.microsoft.com/office/drawing/2010/main"/>
                </a:ext>
              </a:extLst>
            </a:blip>
            <a:srcRect/>
            <a:stretch>
              <a:fillRect l="2695" t="1" r="1305" b="2888"/>
            </a:stretch>
          </a:blipFill>
        </p:spPr>
        <p:txBody>
          <a:bodyPr/>
          <a:lstStyle>
            <a:lvl1pPr marL="0" indent="0">
              <a:buNone/>
              <a:defRPr sz="800"/>
            </a:lvl1pPr>
          </a:lstStyle>
          <a:p>
            <a:r>
              <a:rPr lang="fi-FI" dirty="0"/>
              <a:t>  </a:t>
            </a:r>
          </a:p>
        </p:txBody>
      </p:sp>
      <p:sp>
        <p:nvSpPr>
          <p:cNvPr id="6" name="Text Placeholder 6">
            <a:extLst>
              <a:ext uri="{FF2B5EF4-FFF2-40B4-BE49-F238E27FC236}">
                <a16:creationId xmlns:a16="http://schemas.microsoft.com/office/drawing/2014/main" id="{1679DD1B-7067-4B59-A262-1BD858CC88FC}"/>
              </a:ext>
            </a:extLst>
          </p:cNvPr>
          <p:cNvSpPr>
            <a:spLocks noGrp="1"/>
          </p:cNvSpPr>
          <p:nvPr>
            <p:ph type="body" sz="quarter" idx="18" hasCustomPrompt="1"/>
          </p:nvPr>
        </p:nvSpPr>
        <p:spPr>
          <a:xfrm rot="16200000">
            <a:off x="2872038" y="5935043"/>
            <a:ext cx="1639733"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Tree>
    <p:extLst>
      <p:ext uri="{BB962C8B-B14F-4D97-AF65-F5344CB8AC3E}">
        <p14:creationId xmlns:p14="http://schemas.microsoft.com/office/powerpoint/2010/main" val="2671839668"/>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uva ja sisältö_vihr_vaihdettava kuva">
    <p:bg>
      <p:bgPr>
        <a:solidFill>
          <a:schemeClr val="bg1"/>
        </a:solidFill>
        <a:effectLst/>
      </p:bgPr>
    </p:bg>
    <p:spTree>
      <p:nvGrpSpPr>
        <p:cNvPr id="1" name=""/>
        <p:cNvGrpSpPr/>
        <p:nvPr/>
      </p:nvGrpSpPr>
      <p:grpSpPr>
        <a:xfrm>
          <a:off x="0" y="0"/>
          <a:ext cx="0" cy="0"/>
          <a:chOff x="0" y="0"/>
          <a:chExt cx="0" cy="0"/>
        </a:xfrm>
      </p:grpSpPr>
      <p:sp>
        <p:nvSpPr>
          <p:cNvPr id="8" name="Kuvan paikkamerkki 2">
            <a:extLst>
              <a:ext uri="{FF2B5EF4-FFF2-40B4-BE49-F238E27FC236}">
                <a16:creationId xmlns:a16="http://schemas.microsoft.com/office/drawing/2014/main" id="{47186B3B-19A8-684B-BA68-4D1996B35F09}"/>
              </a:ext>
            </a:extLst>
          </p:cNvPr>
          <p:cNvSpPr>
            <a:spLocks noGrp="1"/>
          </p:cNvSpPr>
          <p:nvPr>
            <p:ph type="pic" idx="13"/>
          </p:nvPr>
        </p:nvSpPr>
        <p:spPr>
          <a:xfrm>
            <a:off x="-4648" y="0"/>
            <a:ext cx="3799643" cy="6858000"/>
          </a:xfrm>
          <a:pattFill prst="pct50">
            <a:fgClr>
              <a:schemeClr val="accent1"/>
            </a:fgClr>
            <a:bgClr>
              <a:schemeClr val="bg1"/>
            </a:bgClr>
          </a:pattFill>
        </p:spPr>
        <p:txBody>
          <a:bodyPr/>
          <a:lstStyle>
            <a:lvl1pPr marL="0" indent="0">
              <a:buNone/>
              <a:defRPr sz="8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fi-FI" dirty="0"/>
          </a:p>
        </p:txBody>
      </p:sp>
      <p:sp>
        <p:nvSpPr>
          <p:cNvPr id="2" name="Otsikko 1">
            <a:extLst>
              <a:ext uri="{FF2B5EF4-FFF2-40B4-BE49-F238E27FC236}">
                <a16:creationId xmlns:a16="http://schemas.microsoft.com/office/drawing/2014/main" id="{56953AF7-EA12-644F-A36C-4CF30C9A890B}"/>
              </a:ext>
            </a:extLst>
          </p:cNvPr>
          <p:cNvSpPr>
            <a:spLocks noGrp="1"/>
          </p:cNvSpPr>
          <p:nvPr>
            <p:ph type="title"/>
          </p:nvPr>
        </p:nvSpPr>
        <p:spPr>
          <a:xfrm>
            <a:off x="4038600" y="365125"/>
            <a:ext cx="5010803" cy="1325563"/>
          </a:xfrm>
        </p:spPr>
        <p:txBody>
          <a:bodyPr anchor="t">
            <a:noAutofit/>
          </a:bodyPr>
          <a:lstStyle>
            <a:lvl1pPr>
              <a:defRPr sz="3600">
                <a:solidFill>
                  <a:schemeClr val="accent1"/>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B2F22742-40AF-AA46-BC17-72BED734FF2A}"/>
              </a:ext>
            </a:extLst>
          </p:cNvPr>
          <p:cNvSpPr>
            <a:spLocks noGrp="1"/>
          </p:cNvSpPr>
          <p:nvPr>
            <p:ph idx="1"/>
          </p:nvPr>
        </p:nvSpPr>
        <p:spPr>
          <a:xfrm>
            <a:off x="4038600" y="1690688"/>
            <a:ext cx="7315200" cy="4486275"/>
          </a:xfrm>
        </p:spPr>
        <p:txBody>
          <a:bodyPr>
            <a:no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Päivämäärän paikkamerkki 3">
            <a:extLst>
              <a:ext uri="{FF2B5EF4-FFF2-40B4-BE49-F238E27FC236}">
                <a16:creationId xmlns:a16="http://schemas.microsoft.com/office/drawing/2014/main" id="{6B82DE07-AF02-B04D-A641-7C8D8F6E7587}"/>
              </a:ext>
            </a:extLst>
          </p:cNvPr>
          <p:cNvSpPr>
            <a:spLocks noGrp="1"/>
          </p:cNvSpPr>
          <p:nvPr>
            <p:ph type="dt" sz="half" idx="10"/>
          </p:nvPr>
        </p:nvSpPr>
        <p:spPr>
          <a:xfrm>
            <a:off x="4038600" y="6207705"/>
            <a:ext cx="1301496" cy="365125"/>
          </a:xfrm>
          <a:prstGeom prst="rect">
            <a:avLst/>
          </a:prstGeom>
        </p:spPr>
        <p:txBody>
          <a:bodyPr anchor="ctr"/>
          <a:lstStyle>
            <a:lvl1pPr>
              <a:defRPr sz="1200" b="0" i="0">
                <a:solidFill>
                  <a:schemeClr val="tx1"/>
                </a:solidFill>
                <a:latin typeface="Poppins" pitchFamily="2" charset="77"/>
                <a:cs typeface="Poppins" pitchFamily="2" charset="77"/>
              </a:defRPr>
            </a:lvl1pPr>
          </a:lstStyle>
          <a:p>
            <a:fld id="{B1FDB98B-0BB8-1447-90D7-64C0267BE0D1}" type="datetime1">
              <a:rPr lang="fi-FI" smtClean="0"/>
              <a:t>18.4.2024</a:t>
            </a:fld>
            <a:endParaRPr lang="fi-FI"/>
          </a:p>
        </p:txBody>
      </p:sp>
      <p:sp>
        <p:nvSpPr>
          <p:cNvPr id="5" name="Alatunnisteen paikkamerkki 4">
            <a:extLst>
              <a:ext uri="{FF2B5EF4-FFF2-40B4-BE49-F238E27FC236}">
                <a16:creationId xmlns:a16="http://schemas.microsoft.com/office/drawing/2014/main" id="{1240D231-7F15-E746-9A15-0B625CE98F7C}"/>
              </a:ext>
            </a:extLst>
          </p:cNvPr>
          <p:cNvSpPr>
            <a:spLocks noGrp="1"/>
          </p:cNvSpPr>
          <p:nvPr>
            <p:ph type="ftr" sz="quarter" idx="11"/>
          </p:nvPr>
        </p:nvSpPr>
        <p:spPr>
          <a:xfrm>
            <a:off x="5340096" y="6216172"/>
            <a:ext cx="6013704" cy="365125"/>
          </a:xfrm>
          <a:prstGeom prst="rect">
            <a:avLst/>
          </a:prstGeom>
        </p:spPr>
        <p:txBody>
          <a:bodyPr anchor="ctr"/>
          <a:lstStyle>
            <a:lvl1pPr algn="ctr">
              <a:defRPr sz="1200" b="0" i="0">
                <a:solidFill>
                  <a:schemeClr val="tx1"/>
                </a:solidFill>
                <a:latin typeface="Poppins" pitchFamily="2" charset="77"/>
                <a:cs typeface="Poppins" pitchFamily="2" charset="77"/>
              </a:defRPr>
            </a:lvl1pPr>
          </a:lstStyle>
          <a:p>
            <a:endParaRPr lang="fi-FI" dirty="0"/>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765083ED-4E48-9AC3-ACD0-932D46F72B07}"/>
              </a:ext>
            </a:extLst>
          </p:cNvPr>
          <p:cNvPicPr>
            <a:picLocks noChangeAspect="1"/>
          </p:cNvPicPr>
          <p:nvPr userDrawn="1"/>
        </p:nvPicPr>
        <p:blipFill>
          <a:blip r:embed="rId2"/>
          <a:stretch>
            <a:fillRect/>
          </a:stretch>
        </p:blipFill>
        <p:spPr>
          <a:xfrm>
            <a:off x="9049403" y="251434"/>
            <a:ext cx="2913997" cy="712031"/>
          </a:xfrm>
          <a:prstGeom prst="rect">
            <a:avLst/>
          </a:prstGeom>
        </p:spPr>
      </p:pic>
      <p:sp>
        <p:nvSpPr>
          <p:cNvPr id="12" name="Dian numeron paikkamerkki 5">
            <a:extLst>
              <a:ext uri="{FF2B5EF4-FFF2-40B4-BE49-F238E27FC236}">
                <a16:creationId xmlns:a16="http://schemas.microsoft.com/office/drawing/2014/main" id="{0E7136EF-AC41-343D-35AA-D85EE84BED05}"/>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pPr/>
              <a:t>‹#›</a:t>
            </a:fld>
            <a:endParaRPr lang="fi-FI" dirty="0"/>
          </a:p>
        </p:txBody>
      </p:sp>
      <p:sp>
        <p:nvSpPr>
          <p:cNvPr id="6" name="Text Placeholder 6">
            <a:extLst>
              <a:ext uri="{FF2B5EF4-FFF2-40B4-BE49-F238E27FC236}">
                <a16:creationId xmlns:a16="http://schemas.microsoft.com/office/drawing/2014/main" id="{1DEC112F-995F-095D-491E-825CCE7C6EDA}"/>
              </a:ext>
            </a:extLst>
          </p:cNvPr>
          <p:cNvSpPr>
            <a:spLocks noGrp="1"/>
          </p:cNvSpPr>
          <p:nvPr>
            <p:ph type="body" sz="quarter" idx="18" hasCustomPrompt="1"/>
          </p:nvPr>
        </p:nvSpPr>
        <p:spPr>
          <a:xfrm rot="16200000">
            <a:off x="2872038" y="5935043"/>
            <a:ext cx="1639733"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Tree>
    <p:extLst>
      <p:ext uri="{BB962C8B-B14F-4D97-AF65-F5344CB8AC3E}">
        <p14:creationId xmlns:p14="http://schemas.microsoft.com/office/powerpoint/2010/main" val="860547924"/>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Otsikko/loppudia_sin">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0" y="0"/>
            <a:ext cx="12192000" cy="6858000"/>
          </a:xfrm>
          <a:blipFill dpi="0" rotWithShape="1">
            <a:blip r:embed="rId2">
              <a:extLst>
                <a:ext uri="{28A0092B-C50C-407E-A947-70E740481C1C}">
                  <a14:useLocalDpi xmlns:a14="http://schemas.microsoft.com/office/drawing/2010/main"/>
                </a:ext>
              </a:extLst>
            </a:blip>
            <a:srcRect/>
            <a:stretch>
              <a:fillRect/>
            </a:stretch>
          </a:blipFill>
        </p:spPr>
        <p:txBody>
          <a:bodyPr/>
          <a:lstStyle>
            <a:lvl1pPr marL="0" indent="0">
              <a:buNone/>
              <a:defRPr sz="800"/>
            </a:lvl1pPr>
          </a:lstStyle>
          <a:p>
            <a:endParaRPr lang="fi-FI" dirty="0"/>
          </a:p>
        </p:txBody>
      </p:sp>
      <p:sp>
        <p:nvSpPr>
          <p:cNvPr id="7" name="Text Placeholder 9">
            <a:extLst>
              <a:ext uri="{FF2B5EF4-FFF2-40B4-BE49-F238E27FC236}">
                <a16:creationId xmlns:a16="http://schemas.microsoft.com/office/drawing/2014/main" id="{EEC9BB65-F6A7-3526-7DEA-42C604ACC85A}"/>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7000">
                <a:schemeClr val="tx2"/>
              </a:gs>
            </a:gsLst>
            <a:lin ang="5400000" scaled="1"/>
          </a:gradFill>
        </p:spPr>
        <p:txBody>
          <a:bodyPr/>
          <a:lstStyle>
            <a:lvl1pPr marL="0" indent="0">
              <a:buNone/>
              <a:defRPr/>
            </a:lvl1pPr>
          </a:lstStyle>
          <a:p>
            <a:pPr lvl="0"/>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3">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4" name="SmartArt Placeholder 9">
            <a:extLst>
              <a:ext uri="{FF2B5EF4-FFF2-40B4-BE49-F238E27FC236}">
                <a16:creationId xmlns:a16="http://schemas.microsoft.com/office/drawing/2014/main" id="{AE7AF2B5-62D5-21A8-84F3-34D0CE08F5FD}"/>
              </a:ext>
            </a:extLst>
          </p:cNvPr>
          <p:cNvSpPr>
            <a:spLocks noGrp="1"/>
          </p:cNvSpPr>
          <p:nvPr>
            <p:ph type="dgm" sz="quarter" idx="11" hasCustomPrompt="1"/>
          </p:nvPr>
        </p:nvSpPr>
        <p:spPr>
          <a:xfrm>
            <a:off x="6774107" y="551508"/>
            <a:ext cx="4657952" cy="1139267"/>
          </a:xfrm>
          <a:blipFill>
            <a:blip r:embed="rId4"/>
            <a:stretch>
              <a:fillRect/>
            </a:stretch>
          </a:blipFill>
        </p:spPr>
        <p:txBody>
          <a:bodyPr/>
          <a:lstStyle>
            <a:lvl1pPr marL="0" indent="0">
              <a:buNone/>
              <a:defRPr sz="800"/>
            </a:lvl1pPr>
          </a:lstStyle>
          <a:p>
            <a:r>
              <a:rPr lang="fi-FI" dirty="0"/>
              <a:t>  </a:t>
            </a:r>
          </a:p>
        </p:txBody>
      </p:sp>
      <p:sp>
        <p:nvSpPr>
          <p:cNvPr id="6" name="Text Placeholder 6">
            <a:extLst>
              <a:ext uri="{FF2B5EF4-FFF2-40B4-BE49-F238E27FC236}">
                <a16:creationId xmlns:a16="http://schemas.microsoft.com/office/drawing/2014/main" id="{C1933054-1E8D-AE6B-6F79-315883E86177}"/>
              </a:ext>
            </a:extLst>
          </p:cNvPr>
          <p:cNvSpPr>
            <a:spLocks noGrp="1"/>
          </p:cNvSpPr>
          <p:nvPr>
            <p:ph type="body" sz="quarter" idx="18" hasCustomPrompt="1"/>
          </p:nvPr>
        </p:nvSpPr>
        <p:spPr>
          <a:xfrm rot="16200000">
            <a:off x="10953682" y="5621176"/>
            <a:ext cx="2267465"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Tree>
    <p:extLst>
      <p:ext uri="{BB962C8B-B14F-4D97-AF65-F5344CB8AC3E}">
        <p14:creationId xmlns:p14="http://schemas.microsoft.com/office/powerpoint/2010/main" val="272271452"/>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Kaksi sisältökohdetta_vihr">
    <p:spTree>
      <p:nvGrpSpPr>
        <p:cNvPr id="1" name=""/>
        <p:cNvGrpSpPr/>
        <p:nvPr/>
      </p:nvGrpSpPr>
      <p:grpSpPr>
        <a:xfrm>
          <a:off x="0" y="0"/>
          <a:ext cx="0" cy="0"/>
          <a:chOff x="0" y="0"/>
          <a:chExt cx="0" cy="0"/>
        </a:xfrm>
      </p:grpSpPr>
      <p:sp>
        <p:nvSpPr>
          <p:cNvPr id="5" name="Päivämäärän paikkamerkki 4">
            <a:extLst>
              <a:ext uri="{FF2B5EF4-FFF2-40B4-BE49-F238E27FC236}">
                <a16:creationId xmlns:a16="http://schemas.microsoft.com/office/drawing/2014/main" id="{E0485E0E-5118-AE4E-987C-1AFAAB9CF92B}"/>
              </a:ext>
            </a:extLst>
          </p:cNvPr>
          <p:cNvSpPr>
            <a:spLocks noGrp="1"/>
          </p:cNvSpPr>
          <p:nvPr>
            <p:ph type="dt" sz="half" idx="10"/>
          </p:nvPr>
        </p:nvSpPr>
        <p:spPr>
          <a:xfrm>
            <a:off x="838200" y="6207705"/>
            <a:ext cx="939800" cy="365125"/>
          </a:xfrm>
          <a:prstGeom prst="rect">
            <a:avLst/>
          </a:prstGeom>
        </p:spPr>
        <p:txBody>
          <a:bodyPr anchor="ctr"/>
          <a:lstStyle>
            <a:lvl1pPr>
              <a:defRPr sz="1200" b="0" i="0">
                <a:solidFill>
                  <a:schemeClr val="tx1"/>
                </a:solidFill>
                <a:latin typeface="Poppins" pitchFamily="2" charset="77"/>
                <a:cs typeface="Poppins" pitchFamily="2" charset="77"/>
              </a:defRPr>
            </a:lvl1pPr>
          </a:lstStyle>
          <a:p>
            <a:fld id="{C1875BA5-1668-364E-B121-7A17B181F3E2}" type="datetime1">
              <a:rPr lang="fi-FI" smtClean="0"/>
              <a:t>18.4.2024</a:t>
            </a:fld>
            <a:endParaRPr lang="fi-FI" dirty="0"/>
          </a:p>
        </p:txBody>
      </p:sp>
      <p:sp>
        <p:nvSpPr>
          <p:cNvPr id="6" name="Alatunnisteen paikkamerkki 5">
            <a:extLst>
              <a:ext uri="{FF2B5EF4-FFF2-40B4-BE49-F238E27FC236}">
                <a16:creationId xmlns:a16="http://schemas.microsoft.com/office/drawing/2014/main" id="{842CB54D-60F0-F146-AAE1-488DD6A24507}"/>
              </a:ext>
            </a:extLst>
          </p:cNvPr>
          <p:cNvSpPr>
            <a:spLocks noGrp="1"/>
          </p:cNvSpPr>
          <p:nvPr>
            <p:ph type="ftr" sz="quarter" idx="11"/>
          </p:nvPr>
        </p:nvSpPr>
        <p:spPr>
          <a:xfrm>
            <a:off x="1778000" y="6207705"/>
            <a:ext cx="9575799" cy="365125"/>
          </a:xfrm>
          <a:prstGeom prst="rect">
            <a:avLst/>
          </a:prstGeom>
        </p:spPr>
        <p:txBody>
          <a:bodyPr anchor="ctr"/>
          <a:lstStyle>
            <a:lvl1pPr algn="ctr">
              <a:defRPr sz="1200" b="0" i="0">
                <a:solidFill>
                  <a:schemeClr val="tx1"/>
                </a:solidFill>
                <a:latin typeface="Poppins" pitchFamily="2" charset="77"/>
                <a:cs typeface="Poppins" pitchFamily="2" charset="77"/>
              </a:defRPr>
            </a:lvl1pPr>
          </a:lstStyle>
          <a:p>
            <a:endParaRPr lang="fi-FI" dirty="0"/>
          </a:p>
        </p:txBody>
      </p:sp>
      <p:sp>
        <p:nvSpPr>
          <p:cNvPr id="12" name="Dian numeron paikkamerkki 5">
            <a:extLst>
              <a:ext uri="{FF2B5EF4-FFF2-40B4-BE49-F238E27FC236}">
                <a16:creationId xmlns:a16="http://schemas.microsoft.com/office/drawing/2014/main" id="{F8A1C5D3-E75C-BA24-1388-BF6DED0636F1}"/>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solidFill>
                  <a:schemeClr val="tx1"/>
                </a:solidFill>
              </a:rPr>
              <a:pPr/>
              <a:t>‹#›</a:t>
            </a:fld>
            <a:endParaRPr lang="fi-FI" dirty="0">
              <a:solidFill>
                <a:schemeClr val="tx1"/>
              </a:solidFill>
            </a:endParaRPr>
          </a:p>
        </p:txBody>
      </p:sp>
      <p:sp>
        <p:nvSpPr>
          <p:cNvPr id="2" name="Otsikko 1">
            <a:extLst>
              <a:ext uri="{FF2B5EF4-FFF2-40B4-BE49-F238E27FC236}">
                <a16:creationId xmlns:a16="http://schemas.microsoft.com/office/drawing/2014/main" id="{D98EF7BC-B990-374B-9C79-068EAC742232}"/>
              </a:ext>
            </a:extLst>
          </p:cNvPr>
          <p:cNvSpPr>
            <a:spLocks noGrp="1"/>
          </p:cNvSpPr>
          <p:nvPr>
            <p:ph type="title"/>
          </p:nvPr>
        </p:nvSpPr>
        <p:spPr>
          <a:xfrm>
            <a:off x="838200" y="365125"/>
            <a:ext cx="8211203" cy="1325563"/>
          </a:xfrm>
        </p:spPr>
        <p:txBody>
          <a:bodyPr anchor="t"/>
          <a:lstStyle>
            <a:lvl1pPr>
              <a:defRPr>
                <a:solidFill>
                  <a:schemeClr val="accent1"/>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061A982B-08AE-534F-9FD6-22CEB811B587}"/>
              </a:ext>
            </a:extLst>
          </p:cNvPr>
          <p:cNvSpPr>
            <a:spLocks noGrp="1"/>
          </p:cNvSpPr>
          <p:nvPr>
            <p:ph sz="half" idx="1"/>
          </p:nvPr>
        </p:nvSpPr>
        <p:spPr>
          <a:xfrm>
            <a:off x="838200" y="1592263"/>
            <a:ext cx="5181600" cy="45847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Sisällön paikkamerkki 3">
            <a:extLst>
              <a:ext uri="{FF2B5EF4-FFF2-40B4-BE49-F238E27FC236}">
                <a16:creationId xmlns:a16="http://schemas.microsoft.com/office/drawing/2014/main" id="{AB8374C2-67EC-C44F-8E54-65705ECB16C0}"/>
              </a:ext>
            </a:extLst>
          </p:cNvPr>
          <p:cNvSpPr>
            <a:spLocks noGrp="1"/>
          </p:cNvSpPr>
          <p:nvPr>
            <p:ph sz="half" idx="2"/>
          </p:nvPr>
        </p:nvSpPr>
        <p:spPr>
          <a:xfrm>
            <a:off x="6172200" y="1592263"/>
            <a:ext cx="5181600" cy="45847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8A2D2564-D064-DDBA-354B-0A0D0218AC5B}"/>
              </a:ext>
            </a:extLst>
          </p:cNvPr>
          <p:cNvPicPr>
            <a:picLocks noChangeAspect="1"/>
          </p:cNvPicPr>
          <p:nvPr userDrawn="1"/>
        </p:nvPicPr>
        <p:blipFill>
          <a:blip r:embed="rId2"/>
          <a:stretch>
            <a:fillRect/>
          </a:stretch>
        </p:blipFill>
        <p:spPr>
          <a:xfrm>
            <a:off x="9049403" y="251434"/>
            <a:ext cx="2913997" cy="712031"/>
          </a:xfrm>
          <a:prstGeom prst="rect">
            <a:avLst/>
          </a:prstGeom>
        </p:spPr>
      </p:pic>
    </p:spTree>
    <p:extLst>
      <p:ext uri="{BB962C8B-B14F-4D97-AF65-F5344CB8AC3E}">
        <p14:creationId xmlns:p14="http://schemas.microsoft.com/office/powerpoint/2010/main" val="3763708482"/>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003"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LOGO_vas_Kaksi sisältökohdetta_vihr">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8EF7BC-B990-374B-9C79-068EAC742232}"/>
              </a:ext>
            </a:extLst>
          </p:cNvPr>
          <p:cNvSpPr>
            <a:spLocks noGrp="1"/>
          </p:cNvSpPr>
          <p:nvPr>
            <p:ph type="title"/>
          </p:nvPr>
        </p:nvSpPr>
        <p:spPr>
          <a:xfrm>
            <a:off x="838200" y="365125"/>
            <a:ext cx="10515600" cy="1325563"/>
          </a:xfrm>
        </p:spPr>
        <p:txBody>
          <a:bodyPr anchor="t"/>
          <a:lstStyle>
            <a:lvl1pPr>
              <a:defRPr>
                <a:solidFill>
                  <a:schemeClr val="accent1"/>
                </a:solidFill>
              </a:defRPr>
            </a:lvl1pPr>
          </a:lstStyle>
          <a:p>
            <a:r>
              <a:rPr lang="en-GB" dirty="0"/>
              <a:t>Click to edit Master title style</a:t>
            </a:r>
            <a:endParaRPr lang="fi-FI" dirty="0"/>
          </a:p>
        </p:txBody>
      </p:sp>
      <p:sp>
        <p:nvSpPr>
          <p:cNvPr id="3" name="Sisällön paikkamerkki 2">
            <a:extLst>
              <a:ext uri="{FF2B5EF4-FFF2-40B4-BE49-F238E27FC236}">
                <a16:creationId xmlns:a16="http://schemas.microsoft.com/office/drawing/2014/main" id="{061A982B-08AE-534F-9FD6-22CEB811B587}"/>
              </a:ext>
            </a:extLst>
          </p:cNvPr>
          <p:cNvSpPr>
            <a:spLocks noGrp="1"/>
          </p:cNvSpPr>
          <p:nvPr>
            <p:ph sz="half" idx="1"/>
          </p:nvPr>
        </p:nvSpPr>
        <p:spPr>
          <a:xfrm>
            <a:off x="838200" y="1700213"/>
            <a:ext cx="5181600" cy="44767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Sisällön paikkamerkki 3">
            <a:extLst>
              <a:ext uri="{FF2B5EF4-FFF2-40B4-BE49-F238E27FC236}">
                <a16:creationId xmlns:a16="http://schemas.microsoft.com/office/drawing/2014/main" id="{AB8374C2-67EC-C44F-8E54-65705ECB16C0}"/>
              </a:ext>
            </a:extLst>
          </p:cNvPr>
          <p:cNvSpPr>
            <a:spLocks noGrp="1"/>
          </p:cNvSpPr>
          <p:nvPr>
            <p:ph sz="half" idx="2"/>
          </p:nvPr>
        </p:nvSpPr>
        <p:spPr>
          <a:xfrm>
            <a:off x="6172200" y="1690688"/>
            <a:ext cx="5181600" cy="44862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17" name="Dian numeron paikkamerkki 5">
            <a:extLst>
              <a:ext uri="{FF2B5EF4-FFF2-40B4-BE49-F238E27FC236}">
                <a16:creationId xmlns:a16="http://schemas.microsoft.com/office/drawing/2014/main" id="{4D6FE469-0336-ECA1-E6D4-921EBFAFE9BC}"/>
              </a:ext>
            </a:extLst>
          </p:cNvPr>
          <p:cNvSpPr txBox="1">
            <a:spLocks/>
          </p:cNvSpPr>
          <p:nvPr userDrawn="1"/>
        </p:nvSpPr>
        <p:spPr>
          <a:xfrm>
            <a:off x="11214100" y="6207705"/>
            <a:ext cx="685800" cy="365125"/>
          </a:xfrm>
          <a:prstGeom prst="rect">
            <a:avLst/>
          </a:prstGeom>
        </p:spPr>
        <p:txBody>
          <a:bodyPr anchor="ctr"/>
          <a:lstStyle>
            <a:defPPr>
              <a:defRPr lang="fi-FI"/>
            </a:defPPr>
            <a:lvl1pPr marL="0" algn="r" defTabSz="914400" rtl="0" eaLnBrk="1" latinLnBrk="0" hangingPunct="1">
              <a:defRPr sz="1200" b="0" i="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C3490C-B401-7445-84BA-EA6FCE9C76E3}" type="slidenum">
              <a:rPr lang="fi-FI" smtClean="0">
                <a:solidFill>
                  <a:schemeClr val="tx1"/>
                </a:solidFill>
              </a:rPr>
              <a:pPr/>
              <a:t>‹#›</a:t>
            </a:fld>
            <a:endParaRPr lang="fi-FI" dirty="0">
              <a:solidFill>
                <a:schemeClr val="tx1"/>
              </a:solidFill>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90DFF6FE-12C0-7F17-4853-251028124374}"/>
              </a:ext>
            </a:extLst>
          </p:cNvPr>
          <p:cNvPicPr>
            <a:picLocks noChangeAspect="1"/>
          </p:cNvPicPr>
          <p:nvPr userDrawn="1"/>
        </p:nvPicPr>
        <p:blipFill>
          <a:blip r:embed="rId2"/>
          <a:stretch>
            <a:fillRect/>
          </a:stretch>
        </p:blipFill>
        <p:spPr>
          <a:xfrm>
            <a:off x="305724" y="5869400"/>
            <a:ext cx="2913997" cy="712031"/>
          </a:xfrm>
          <a:prstGeom prst="rect">
            <a:avLst/>
          </a:prstGeom>
        </p:spPr>
      </p:pic>
      <p:sp>
        <p:nvSpPr>
          <p:cNvPr id="6" name="Alatunnisteen paikkamerkki 4">
            <a:extLst>
              <a:ext uri="{FF2B5EF4-FFF2-40B4-BE49-F238E27FC236}">
                <a16:creationId xmlns:a16="http://schemas.microsoft.com/office/drawing/2014/main" id="{EC557809-A92F-28C4-3352-34E2BECC5F2F}"/>
              </a:ext>
            </a:extLst>
          </p:cNvPr>
          <p:cNvSpPr>
            <a:spLocks noGrp="1"/>
          </p:cNvSpPr>
          <p:nvPr>
            <p:ph type="ftr" sz="quarter" idx="11"/>
          </p:nvPr>
        </p:nvSpPr>
        <p:spPr>
          <a:xfrm>
            <a:off x="4604657" y="6207705"/>
            <a:ext cx="6609444" cy="365125"/>
          </a:xfrm>
          <a:prstGeom prst="rect">
            <a:avLst/>
          </a:prstGeom>
        </p:spPr>
        <p:txBody>
          <a:bodyPr anchor="ctr"/>
          <a:lstStyle>
            <a:lvl1pPr algn="ctr">
              <a:defRPr sz="1200" b="0" i="0">
                <a:solidFill>
                  <a:schemeClr val="tx1"/>
                </a:solidFill>
                <a:latin typeface="Poppins" pitchFamily="2" charset="77"/>
                <a:cs typeface="Poppins" pitchFamily="2" charset="77"/>
              </a:defRPr>
            </a:lvl1pPr>
          </a:lstStyle>
          <a:p>
            <a:endParaRPr lang="fi-FI" dirty="0"/>
          </a:p>
        </p:txBody>
      </p:sp>
      <p:sp>
        <p:nvSpPr>
          <p:cNvPr id="7" name="Päivämäärän paikkamerkki 3">
            <a:extLst>
              <a:ext uri="{FF2B5EF4-FFF2-40B4-BE49-F238E27FC236}">
                <a16:creationId xmlns:a16="http://schemas.microsoft.com/office/drawing/2014/main" id="{7971D0EB-A83E-0932-3EEA-FFBEBBDE1743}"/>
              </a:ext>
            </a:extLst>
          </p:cNvPr>
          <p:cNvSpPr txBox="1">
            <a:spLocks/>
          </p:cNvSpPr>
          <p:nvPr userDrawn="1"/>
        </p:nvSpPr>
        <p:spPr>
          <a:xfrm>
            <a:off x="3573235" y="6207705"/>
            <a:ext cx="1031422"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9519BC-D774-2940-B5E9-93319ECE16B6}" type="datetimeFigureOut">
              <a:rPr lang="fi-FI" b="0" i="0" smtClean="0">
                <a:latin typeface="Poppins" pitchFamily="2" charset="77"/>
                <a:cs typeface="Poppins" pitchFamily="2" charset="77"/>
              </a:rPr>
              <a:pPr/>
              <a:t>18.4.2024</a:t>
            </a:fld>
            <a:endParaRPr lang="fi-FI" b="0" i="0" dirty="0">
              <a:latin typeface="Poppins" pitchFamily="2" charset="77"/>
              <a:cs typeface="Poppins" pitchFamily="2" charset="77"/>
            </a:endParaRPr>
          </a:p>
        </p:txBody>
      </p:sp>
    </p:spTree>
    <p:extLst>
      <p:ext uri="{BB962C8B-B14F-4D97-AF65-F5344CB8AC3E}">
        <p14:creationId xmlns:p14="http://schemas.microsoft.com/office/powerpoint/2010/main" val="2867935645"/>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E36718-3C44-F842-B47C-FDD4176EDFA1}"/>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0C281468-A449-DF45-AD65-E241677BB795}"/>
              </a:ext>
            </a:extLst>
          </p:cNvPr>
          <p:cNvSpPr>
            <a:spLocks noGrp="1"/>
          </p:cNvSpPr>
          <p:nvPr>
            <p:ph type="dt" sz="half" idx="10"/>
          </p:nvPr>
        </p:nvSpPr>
        <p:spPr/>
        <p:txBody>
          <a:bodyPr/>
          <a:lstStyle/>
          <a:p>
            <a:fld id="{5A9519BC-D774-2940-B5E9-93319ECE16B6}" type="datetimeFigureOut">
              <a:rPr lang="fi-FI" smtClean="0"/>
              <a:t>18.4.2024</a:t>
            </a:fld>
            <a:endParaRPr lang="fi-FI"/>
          </a:p>
        </p:txBody>
      </p:sp>
      <p:sp>
        <p:nvSpPr>
          <p:cNvPr id="4" name="Alatunnisteen paikkamerkki 3">
            <a:extLst>
              <a:ext uri="{FF2B5EF4-FFF2-40B4-BE49-F238E27FC236}">
                <a16:creationId xmlns:a16="http://schemas.microsoft.com/office/drawing/2014/main" id="{945A57C1-B52D-0341-A767-8469D7D18D6D}"/>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FBEAE4B5-036C-374C-9D82-C417DAE221CB}"/>
              </a:ext>
            </a:extLst>
          </p:cNvPr>
          <p:cNvSpPr>
            <a:spLocks noGrp="1"/>
          </p:cNvSpPr>
          <p:nvPr>
            <p:ph type="sldNum" sz="quarter" idx="12"/>
          </p:nvPr>
        </p:nvSpPr>
        <p:spPr/>
        <p:txBody>
          <a:bodyPr/>
          <a:lstStyle/>
          <a:p>
            <a:fld id="{9AC3490C-B401-7445-84BA-EA6FCE9C76E3}" type="slidenum">
              <a:rPr lang="fi-FI" smtClean="0"/>
              <a:t>‹#›</a:t>
            </a:fld>
            <a:endParaRPr lang="fi-FI"/>
          </a:p>
        </p:txBody>
      </p:sp>
      <p:pic>
        <p:nvPicPr>
          <p:cNvPr id="6" name="Kuva 12">
            <a:extLst>
              <a:ext uri="{FF2B5EF4-FFF2-40B4-BE49-F238E27FC236}">
                <a16:creationId xmlns:a16="http://schemas.microsoft.com/office/drawing/2014/main" id="{6F35BA30-D3D8-BF46-9491-1E3C1F1422D5}"/>
              </a:ext>
            </a:extLst>
          </p:cNvPr>
          <p:cNvPicPr>
            <a:picLocks noChangeAspect="1"/>
          </p:cNvPicPr>
          <p:nvPr userDrawn="1"/>
        </p:nvPicPr>
        <p:blipFill>
          <a:blip r:embed="rId2"/>
          <a:stretch>
            <a:fillRect/>
          </a:stretch>
        </p:blipFill>
        <p:spPr>
          <a:xfrm>
            <a:off x="9208800" y="174086"/>
            <a:ext cx="2804073" cy="489600"/>
          </a:xfrm>
          <a:prstGeom prst="rect">
            <a:avLst/>
          </a:prstGeom>
        </p:spPr>
      </p:pic>
    </p:spTree>
    <p:extLst>
      <p:ext uri="{BB962C8B-B14F-4D97-AF65-F5344CB8AC3E}">
        <p14:creationId xmlns:p14="http://schemas.microsoft.com/office/powerpoint/2010/main" val="3804765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Otsikko/loppudia_sin">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0" y="0"/>
            <a:ext cx="12192000"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lvl1pPr>
          </a:lstStyle>
          <a:p>
            <a:endParaRPr lang="fi-FI" dirty="0"/>
          </a:p>
        </p:txBody>
      </p:sp>
      <p:sp>
        <p:nvSpPr>
          <p:cNvPr id="7" name="Text Placeholder 9">
            <a:extLst>
              <a:ext uri="{FF2B5EF4-FFF2-40B4-BE49-F238E27FC236}">
                <a16:creationId xmlns:a16="http://schemas.microsoft.com/office/drawing/2014/main" id="{E1AB2F03-A52F-344E-2746-69309A8834A6}"/>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7000">
                <a:schemeClr val="tx2"/>
              </a:gs>
            </a:gsLst>
            <a:lin ang="5400000" scaled="1"/>
          </a:gradFill>
        </p:spPr>
        <p:txBody>
          <a:bodyPr/>
          <a:lstStyle>
            <a:lvl1pPr marL="0" indent="0">
              <a:buNone/>
              <a:defRPr/>
            </a:lvl1pPr>
          </a:lstStyle>
          <a:p>
            <a:pPr lvl="0"/>
            <a:r>
              <a:rPr lang="fi-FI" dirty="0"/>
              <a:t>  </a:t>
            </a:r>
          </a:p>
        </p:txBody>
      </p:sp>
      <p:sp>
        <p:nvSpPr>
          <p:cNvPr id="4" name="SmartArt Placeholder 9">
            <a:extLst>
              <a:ext uri="{FF2B5EF4-FFF2-40B4-BE49-F238E27FC236}">
                <a16:creationId xmlns:a16="http://schemas.microsoft.com/office/drawing/2014/main" id="{681098C0-1BFB-3FE4-1E8C-FCB57702800C}"/>
              </a:ext>
            </a:extLst>
          </p:cNvPr>
          <p:cNvSpPr>
            <a:spLocks noGrp="1"/>
          </p:cNvSpPr>
          <p:nvPr>
            <p:ph type="dgm" sz="quarter" idx="11" hasCustomPrompt="1"/>
          </p:nvPr>
        </p:nvSpPr>
        <p:spPr>
          <a:xfrm>
            <a:off x="6774107" y="551508"/>
            <a:ext cx="4657952" cy="1139267"/>
          </a:xfrm>
          <a:blipFill>
            <a:blip r:embed="rId3"/>
            <a:stretch>
              <a:fillRect/>
            </a:stretch>
          </a:blipFill>
        </p:spPr>
        <p:txBody>
          <a:bodyPr/>
          <a:lstStyle>
            <a:lvl1pPr marL="0" indent="0">
              <a:buNone/>
              <a:defRPr sz="800"/>
            </a:lvl1pPr>
          </a:lstStyle>
          <a:p>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4">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6" name="Text Placeholder 6">
            <a:extLst>
              <a:ext uri="{FF2B5EF4-FFF2-40B4-BE49-F238E27FC236}">
                <a16:creationId xmlns:a16="http://schemas.microsoft.com/office/drawing/2014/main" id="{FBD24042-EAC8-9635-589F-B126EB87CF71}"/>
              </a:ext>
            </a:extLst>
          </p:cNvPr>
          <p:cNvSpPr>
            <a:spLocks noGrp="1"/>
          </p:cNvSpPr>
          <p:nvPr>
            <p:ph type="body" sz="quarter" idx="18" hasCustomPrompt="1"/>
          </p:nvPr>
        </p:nvSpPr>
        <p:spPr>
          <a:xfrm rot="16200000">
            <a:off x="10953682" y="5621176"/>
            <a:ext cx="2267465"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dirty="0">
                <a:effectLst/>
                <a:latin typeface="Poppins" pitchFamily="2" charset="77"/>
              </a:rPr>
              <a:t>KUVA: Kuvaaja</a:t>
            </a:r>
            <a:endParaRPr lang="en-GB" dirty="0"/>
          </a:p>
        </p:txBody>
      </p:sp>
    </p:spTree>
    <p:extLst>
      <p:ext uri="{BB962C8B-B14F-4D97-AF65-F5344CB8AC3E}">
        <p14:creationId xmlns:p14="http://schemas.microsoft.com/office/powerpoint/2010/main" val="2701103804"/>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Otsikko/loppudia_sin">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0" y="0"/>
            <a:ext cx="12192000" cy="6858000"/>
          </a:xfrm>
          <a:blipFill>
            <a:blip r:embed="rId2">
              <a:extLst>
                <a:ext uri="{28A0092B-C50C-407E-A947-70E740481C1C}">
                  <a14:useLocalDpi xmlns:a14="http://schemas.microsoft.com/office/drawing/2010/main"/>
                </a:ext>
              </a:extLst>
            </a:blip>
            <a:srcRect/>
            <a:stretch>
              <a:fillRect/>
            </a:stretch>
          </a:blipFill>
        </p:spPr>
        <p:txBody>
          <a:bodyPr/>
          <a:lstStyle>
            <a:lvl1pPr marL="0" indent="0">
              <a:buNone/>
              <a:defRPr sz="800"/>
            </a:lvl1pPr>
          </a:lstStyle>
          <a:p>
            <a:endParaRPr lang="fi-FI" dirty="0"/>
          </a:p>
        </p:txBody>
      </p:sp>
      <p:sp>
        <p:nvSpPr>
          <p:cNvPr id="7" name="Text Placeholder 9">
            <a:extLst>
              <a:ext uri="{FF2B5EF4-FFF2-40B4-BE49-F238E27FC236}">
                <a16:creationId xmlns:a16="http://schemas.microsoft.com/office/drawing/2014/main" id="{ABCC182C-A245-D29A-3A7D-2EFDCB02EB20}"/>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7000">
                <a:schemeClr val="tx2"/>
              </a:gs>
            </a:gsLst>
            <a:lin ang="5400000" scaled="1"/>
          </a:gradFill>
        </p:spPr>
        <p:txBody>
          <a:bodyPr/>
          <a:lstStyle>
            <a:lvl1pPr marL="0" indent="0">
              <a:buNone/>
              <a:defRPr/>
            </a:lvl1pPr>
          </a:lstStyle>
          <a:p>
            <a:pPr lvl="0"/>
            <a:r>
              <a:rPr lang="fi-FI" dirty="0"/>
              <a:t>  </a:t>
            </a:r>
          </a:p>
        </p:txBody>
      </p:sp>
      <p:sp>
        <p:nvSpPr>
          <p:cNvPr id="8" name="Text Placeholder 6">
            <a:extLst>
              <a:ext uri="{FF2B5EF4-FFF2-40B4-BE49-F238E27FC236}">
                <a16:creationId xmlns:a16="http://schemas.microsoft.com/office/drawing/2014/main" id="{41202D2F-615E-DE92-BD8B-218A7F6D7961}"/>
              </a:ext>
            </a:extLst>
          </p:cNvPr>
          <p:cNvSpPr>
            <a:spLocks noGrp="1"/>
          </p:cNvSpPr>
          <p:nvPr>
            <p:ph type="body" sz="quarter" idx="18" hasCustomPrompt="1"/>
          </p:nvPr>
        </p:nvSpPr>
        <p:spPr>
          <a:xfrm rot="16200000">
            <a:off x="11267548" y="5935043"/>
            <a:ext cx="1639733"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dirty="0">
                <a:effectLst/>
                <a:latin typeface="Poppins" pitchFamily="2" charset="77"/>
              </a:rPr>
              <a:t>©</a:t>
            </a:r>
            <a:r>
              <a:rPr lang="en-GB" dirty="0"/>
              <a:t>Visit Tampere, Laura </a:t>
            </a:r>
            <a:r>
              <a:rPr lang="en-GB" dirty="0" err="1"/>
              <a:t>Vanzo</a:t>
            </a:r>
            <a:endParaRPr lang="en-GB" dirty="0"/>
          </a:p>
        </p:txBody>
      </p:sp>
      <p:sp>
        <p:nvSpPr>
          <p:cNvPr id="4" name="SmartArt Placeholder 9">
            <a:extLst>
              <a:ext uri="{FF2B5EF4-FFF2-40B4-BE49-F238E27FC236}">
                <a16:creationId xmlns:a16="http://schemas.microsoft.com/office/drawing/2014/main" id="{681098C0-1BFB-3FE4-1E8C-FCB57702800C}"/>
              </a:ext>
            </a:extLst>
          </p:cNvPr>
          <p:cNvSpPr>
            <a:spLocks noGrp="1"/>
          </p:cNvSpPr>
          <p:nvPr>
            <p:ph type="dgm" sz="quarter" idx="11" hasCustomPrompt="1"/>
          </p:nvPr>
        </p:nvSpPr>
        <p:spPr>
          <a:xfrm>
            <a:off x="6774107" y="551508"/>
            <a:ext cx="4657952" cy="1139267"/>
          </a:xfrm>
          <a:blipFill>
            <a:blip r:embed="rId3"/>
            <a:stretch>
              <a:fillRect/>
            </a:stretch>
          </a:blipFill>
        </p:spPr>
        <p:txBody>
          <a:bodyPr/>
          <a:lstStyle>
            <a:lvl1pPr marL="0" indent="0">
              <a:buNone/>
              <a:defRPr sz="800"/>
            </a:lvl1pPr>
          </a:lstStyle>
          <a:p>
            <a:r>
              <a:rPr lang="fi-FI" dirty="0"/>
              <a:t>  </a:t>
            </a:r>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4">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Tree>
    <p:extLst>
      <p:ext uri="{BB962C8B-B14F-4D97-AF65-F5344CB8AC3E}">
        <p14:creationId xmlns:p14="http://schemas.microsoft.com/office/powerpoint/2010/main" val="2315874242"/>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Otsikko/loppudia_sin">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A10992D-467A-D35E-6C01-98F9F3DB7E24}"/>
              </a:ext>
            </a:extLst>
          </p:cNvPr>
          <p:cNvSpPr>
            <a:spLocks noGrp="1"/>
          </p:cNvSpPr>
          <p:nvPr>
            <p:ph type="pic" sz="quarter" idx="13"/>
          </p:nvPr>
        </p:nvSpPr>
        <p:spPr>
          <a:xfrm>
            <a:off x="0" y="0"/>
            <a:ext cx="12192000" cy="6858000"/>
          </a:xfrm>
          <a:blipFill>
            <a:blip r:embed="rId2"/>
            <a:srcRect/>
            <a:stretch>
              <a:fillRect/>
            </a:stretch>
          </a:blipFill>
        </p:spPr>
        <p:txBody>
          <a:bodyPr/>
          <a:lstStyle>
            <a:lvl1pPr marL="0" indent="0">
              <a:buNone/>
              <a:defRPr sz="800"/>
            </a:lvl1pPr>
          </a:lstStyle>
          <a:p>
            <a:endParaRPr lang="fi-FI" dirty="0"/>
          </a:p>
        </p:txBody>
      </p:sp>
      <p:sp>
        <p:nvSpPr>
          <p:cNvPr id="4" name="Text Placeholder 9">
            <a:extLst>
              <a:ext uri="{FF2B5EF4-FFF2-40B4-BE49-F238E27FC236}">
                <a16:creationId xmlns:a16="http://schemas.microsoft.com/office/drawing/2014/main" id="{3B84FF43-9C20-1DAE-5D9E-5AD8A6324B05}"/>
              </a:ext>
            </a:extLst>
          </p:cNvPr>
          <p:cNvSpPr>
            <a:spLocks noGrp="1"/>
          </p:cNvSpPr>
          <p:nvPr>
            <p:ph type="body" sz="quarter" idx="16" hasCustomPrompt="1"/>
          </p:nvPr>
        </p:nvSpPr>
        <p:spPr>
          <a:xfrm>
            <a:off x="-3" y="2938462"/>
            <a:ext cx="12192000" cy="3919538"/>
          </a:xfrm>
          <a:gradFill>
            <a:gsLst>
              <a:gs pos="0">
                <a:schemeClr val="accent1">
                  <a:lumMod val="5000"/>
                  <a:lumOff val="95000"/>
                  <a:alpha val="0"/>
                </a:schemeClr>
              </a:gs>
              <a:gs pos="97000">
                <a:schemeClr val="tx2"/>
              </a:gs>
            </a:gsLst>
            <a:lin ang="5400000" scaled="1"/>
          </a:gradFill>
        </p:spPr>
        <p:txBody>
          <a:bodyPr/>
          <a:lstStyle>
            <a:lvl1pPr marL="0" indent="0">
              <a:buNone/>
              <a:defRPr/>
            </a:lvl1pPr>
          </a:lstStyle>
          <a:p>
            <a:pPr lvl="0"/>
            <a:r>
              <a:rPr lang="fi-FI" dirty="0"/>
              <a:t>  </a:t>
            </a:r>
          </a:p>
        </p:txBody>
      </p:sp>
      <p:sp>
        <p:nvSpPr>
          <p:cNvPr id="7" name="Text Placeholder 6">
            <a:extLst>
              <a:ext uri="{FF2B5EF4-FFF2-40B4-BE49-F238E27FC236}">
                <a16:creationId xmlns:a16="http://schemas.microsoft.com/office/drawing/2014/main" id="{38729C25-80A4-E1D8-767D-AD1457DB29E2}"/>
              </a:ext>
            </a:extLst>
          </p:cNvPr>
          <p:cNvSpPr>
            <a:spLocks noGrp="1"/>
          </p:cNvSpPr>
          <p:nvPr>
            <p:ph type="body" sz="quarter" idx="18" hasCustomPrompt="1"/>
          </p:nvPr>
        </p:nvSpPr>
        <p:spPr>
          <a:xfrm rot="16200000">
            <a:off x="11267548" y="5935043"/>
            <a:ext cx="1639733" cy="206181"/>
          </a:xfrm>
        </p:spPr>
        <p:txBody>
          <a:bodyPr/>
          <a:lstStyle>
            <a:lvl1pPr marL="0" indent="0">
              <a:buNone/>
              <a:defRPr sz="800">
                <a:solidFill>
                  <a:schemeClr val="bg1"/>
                </a:solidFill>
              </a:defRPr>
            </a:lvl1pPr>
            <a:lvl2pPr>
              <a:defRPr sz="700"/>
            </a:lvl2pPr>
            <a:lvl3pPr>
              <a:defRPr sz="700"/>
            </a:lvl3pPr>
            <a:lvl4pPr>
              <a:defRPr sz="700"/>
            </a:lvl4pPr>
            <a:lvl5pPr>
              <a:defRPr sz="7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dirty="0">
                <a:effectLst/>
                <a:latin typeface="Poppins" pitchFamily="2" charset="77"/>
              </a:rPr>
              <a:t>©</a:t>
            </a:r>
            <a:r>
              <a:rPr lang="en-GB" dirty="0"/>
              <a:t>Visit Tampere, Laura </a:t>
            </a:r>
            <a:r>
              <a:rPr lang="en-GB" dirty="0" err="1"/>
              <a:t>Vanzo</a:t>
            </a:r>
            <a:endParaRPr lang="en-GB" dirty="0"/>
          </a:p>
        </p:txBody>
      </p:sp>
      <p:sp>
        <p:nvSpPr>
          <p:cNvPr id="2" name="Otsikko 1">
            <a:extLst>
              <a:ext uri="{FF2B5EF4-FFF2-40B4-BE49-F238E27FC236}">
                <a16:creationId xmlns:a16="http://schemas.microsoft.com/office/drawing/2014/main" id="{2C191A96-7C2E-A148-89A6-28DFBF747E73}"/>
              </a:ext>
            </a:extLst>
          </p:cNvPr>
          <p:cNvSpPr>
            <a:spLocks noGrp="1"/>
          </p:cNvSpPr>
          <p:nvPr>
            <p:ph type="ctrTitle"/>
          </p:nvPr>
        </p:nvSpPr>
        <p:spPr>
          <a:xfrm>
            <a:off x="4559642" y="4168898"/>
            <a:ext cx="6794157" cy="888238"/>
          </a:xfrm>
        </p:spPr>
        <p:txBody>
          <a:bodyPr anchor="b">
            <a:noAutofit/>
          </a:bodyPr>
          <a:lstStyle>
            <a:lvl1pPr algn="l">
              <a:defRPr sz="3600">
                <a:solidFill>
                  <a:schemeClr val="bg1"/>
                </a:solidFill>
              </a:defRPr>
            </a:lvl1pPr>
          </a:lstStyle>
          <a:p>
            <a:r>
              <a:rPr lang="en-GB" dirty="0"/>
              <a:t>Click to edit Master title style</a:t>
            </a:r>
            <a:endParaRPr lang="fi-FI" dirty="0"/>
          </a:p>
        </p:txBody>
      </p:sp>
      <p:sp>
        <p:nvSpPr>
          <p:cNvPr id="3" name="Alaotsikko 2">
            <a:extLst>
              <a:ext uri="{FF2B5EF4-FFF2-40B4-BE49-F238E27FC236}">
                <a16:creationId xmlns:a16="http://schemas.microsoft.com/office/drawing/2014/main" id="{855C5357-1E30-7A4C-B39E-69D072BB95AE}"/>
              </a:ext>
            </a:extLst>
          </p:cNvPr>
          <p:cNvSpPr>
            <a:spLocks noGrp="1"/>
          </p:cNvSpPr>
          <p:nvPr>
            <p:ph type="subTitle" idx="1"/>
          </p:nvPr>
        </p:nvSpPr>
        <p:spPr>
          <a:xfrm>
            <a:off x="4559642" y="5267448"/>
            <a:ext cx="6794158" cy="48463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9" name="SmartArt Placeholder 9">
            <a:extLst>
              <a:ext uri="{FF2B5EF4-FFF2-40B4-BE49-F238E27FC236}">
                <a16:creationId xmlns:a16="http://schemas.microsoft.com/office/drawing/2014/main" id="{BFF4D945-53B8-7DF2-4125-A5566E0FB60F}"/>
              </a:ext>
            </a:extLst>
          </p:cNvPr>
          <p:cNvSpPr>
            <a:spLocks noGrp="1"/>
          </p:cNvSpPr>
          <p:nvPr>
            <p:ph type="dgm" sz="quarter" idx="15" hasCustomPrompt="1"/>
          </p:nvPr>
        </p:nvSpPr>
        <p:spPr>
          <a:xfrm>
            <a:off x="0" y="593725"/>
            <a:ext cx="2824163" cy="5670550"/>
          </a:xfrm>
          <a:blipFill>
            <a:blip r:embed="rId3">
              <a:alphaModFix amt="40000"/>
              <a:extLst>
                <a:ext uri="{28A0092B-C50C-407E-A947-70E740481C1C}">
                  <a14:useLocalDpi xmlns:a14="http://schemas.microsoft.com/office/drawing/2010/main"/>
                </a:ext>
              </a:extLst>
            </a:blip>
            <a:srcRect/>
            <a:stretch>
              <a:fillRect l="-101629" t="114" r="843" b="-114"/>
            </a:stretch>
          </a:blipFill>
        </p:spPr>
        <p:txBody>
          <a:bodyPr/>
          <a:lstStyle>
            <a:lvl1pPr marL="0" indent="0">
              <a:buNone/>
              <a:defRPr sz="800"/>
            </a:lvl1pPr>
          </a:lstStyle>
          <a:p>
            <a:r>
              <a:rPr lang="fi-FI" dirty="0"/>
              <a:t> </a:t>
            </a:r>
          </a:p>
        </p:txBody>
      </p:sp>
      <p:sp>
        <p:nvSpPr>
          <p:cNvPr id="10" name="SmartArt Placeholder 9">
            <a:extLst>
              <a:ext uri="{FF2B5EF4-FFF2-40B4-BE49-F238E27FC236}">
                <a16:creationId xmlns:a16="http://schemas.microsoft.com/office/drawing/2014/main" id="{90FB9BA3-DDFD-F5D1-80DD-FA9578E2D39F}"/>
              </a:ext>
            </a:extLst>
          </p:cNvPr>
          <p:cNvSpPr>
            <a:spLocks noGrp="1"/>
          </p:cNvSpPr>
          <p:nvPr>
            <p:ph type="dgm" sz="quarter" idx="11" hasCustomPrompt="1"/>
          </p:nvPr>
        </p:nvSpPr>
        <p:spPr>
          <a:xfrm>
            <a:off x="6774107" y="551508"/>
            <a:ext cx="4657952" cy="1139267"/>
          </a:xfrm>
          <a:blipFill>
            <a:blip r:embed="rId4">
              <a:extLst>
                <a:ext uri="{28A0092B-C50C-407E-A947-70E740481C1C}">
                  <a14:useLocalDpi xmlns:a14="http://schemas.microsoft.com/office/drawing/2010/main"/>
                </a:ext>
              </a:extLst>
            </a:blip>
            <a:srcRect/>
            <a:stretch>
              <a:fillRect t="-38" b="-38"/>
            </a:stretch>
          </a:blipFill>
        </p:spPr>
        <p:txBody>
          <a:bodyPr/>
          <a:lstStyle>
            <a:lvl1pPr marL="0" indent="0">
              <a:buNone/>
              <a:defRPr sz="800"/>
            </a:lvl1pPr>
          </a:lstStyle>
          <a:p>
            <a:r>
              <a:rPr lang="fi-FI" dirty="0"/>
              <a:t>  </a:t>
            </a:r>
          </a:p>
        </p:txBody>
      </p:sp>
    </p:spTree>
    <p:extLst>
      <p:ext uri="{BB962C8B-B14F-4D97-AF65-F5344CB8AC3E}">
        <p14:creationId xmlns:p14="http://schemas.microsoft.com/office/powerpoint/2010/main" val="2008359902"/>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1B024F1-6B6D-FF45-BFCA-C6A354D86C3B}"/>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Autofit/>
          </a:bodyPr>
          <a:lstStyle/>
          <a:p>
            <a:r>
              <a:rPr lang="en-GB" dirty="0"/>
              <a:t>Click to edit Master title style</a:t>
            </a:r>
            <a:endParaRPr lang="fi-FI" dirty="0"/>
          </a:p>
        </p:txBody>
      </p:sp>
      <p:sp>
        <p:nvSpPr>
          <p:cNvPr id="3" name="Tekstin paikkamerkki 2">
            <a:extLst>
              <a:ext uri="{FF2B5EF4-FFF2-40B4-BE49-F238E27FC236}">
                <a16:creationId xmlns:a16="http://schemas.microsoft.com/office/drawing/2014/main" id="{73715644-9DBD-CF43-8CC4-C66B3E9E6C9C}"/>
              </a:ext>
            </a:extLst>
          </p:cNvPr>
          <p:cNvSpPr>
            <a:spLocks noGrp="1"/>
          </p:cNvSpPr>
          <p:nvPr>
            <p:ph type="body" idx="1"/>
          </p:nvPr>
        </p:nvSpPr>
        <p:spPr>
          <a:xfrm>
            <a:off x="838200" y="1690688"/>
            <a:ext cx="10515600" cy="4486275"/>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Tree>
    <p:extLst>
      <p:ext uri="{BB962C8B-B14F-4D97-AF65-F5344CB8AC3E}">
        <p14:creationId xmlns:p14="http://schemas.microsoft.com/office/powerpoint/2010/main" val="2284326408"/>
      </p:ext>
    </p:extLst>
  </p:cSld>
  <p:clrMap bg1="lt1" tx1="dk1" bg2="lt2" tx2="dk2" accent1="accent1" accent2="accent2" accent3="accent3" accent4="accent4" accent5="accent5" accent6="accent6" hlink="hlink" folHlink="folHlink"/>
  <p:sldLayoutIdLst>
    <p:sldLayoutId id="2147483729" r:id="rId1"/>
    <p:sldLayoutId id="2147483738" r:id="rId2"/>
    <p:sldLayoutId id="2147483742" r:id="rId3"/>
    <p:sldLayoutId id="2147483747" r:id="rId4"/>
    <p:sldLayoutId id="2147483744" r:id="rId5"/>
    <p:sldLayoutId id="2147483748" r:id="rId6"/>
    <p:sldLayoutId id="2147483743" r:id="rId7"/>
    <p:sldLayoutId id="2147483745" r:id="rId8"/>
    <p:sldLayoutId id="2147483746" r:id="rId9"/>
    <p:sldLayoutId id="2147483749" r:id="rId10"/>
    <p:sldLayoutId id="2147483779" r:id="rId11"/>
    <p:sldLayoutId id="2147483780" r:id="rId12"/>
    <p:sldLayoutId id="2147483781" r:id="rId13"/>
    <p:sldLayoutId id="2147483782" r:id="rId14"/>
    <p:sldLayoutId id="2147483769" r:id="rId15"/>
    <p:sldLayoutId id="2147483721" r:id="rId16"/>
    <p:sldLayoutId id="2147483725" r:id="rId17"/>
    <p:sldLayoutId id="2147483723" r:id="rId18"/>
    <p:sldLayoutId id="2147483734" r:id="rId19"/>
    <p:sldLayoutId id="2147483778" r:id="rId20"/>
    <p:sldLayoutId id="2147483720" r:id="rId21"/>
    <p:sldLayoutId id="2147483776" r:id="rId22"/>
    <p:sldLayoutId id="2147483735" r:id="rId23"/>
    <p:sldLayoutId id="2147483713" r:id="rId24"/>
    <p:sldLayoutId id="2147483758" r:id="rId25"/>
    <p:sldLayoutId id="2147483759" r:id="rId26"/>
    <p:sldLayoutId id="2147483760" r:id="rId27"/>
    <p:sldLayoutId id="2147483761" r:id="rId28"/>
    <p:sldLayoutId id="2147483768" r:id="rId29"/>
    <p:sldLayoutId id="2147483719" r:id="rId30"/>
    <p:sldLayoutId id="2147483739" r:id="rId31"/>
    <p:sldLayoutId id="2147483741" r:id="rId32"/>
    <p:sldLayoutId id="2147483649" r:id="rId33"/>
    <p:sldLayoutId id="2147483750" r:id="rId34"/>
    <p:sldLayoutId id="2147483751" r:id="rId35"/>
    <p:sldLayoutId id="2147483752" r:id="rId36"/>
    <p:sldLayoutId id="2147483753" r:id="rId37"/>
    <p:sldLayoutId id="2147483754" r:id="rId38"/>
    <p:sldLayoutId id="2147483755" r:id="rId39"/>
    <p:sldLayoutId id="2147483756" r:id="rId40"/>
    <p:sldLayoutId id="2147483757" r:id="rId41"/>
    <p:sldLayoutId id="2147483783" r:id="rId42"/>
    <p:sldLayoutId id="2147483784" r:id="rId43"/>
    <p:sldLayoutId id="2147483785" r:id="rId44"/>
    <p:sldLayoutId id="2147483786" r:id="rId45"/>
    <p:sldLayoutId id="2147483770" r:id="rId46"/>
    <p:sldLayoutId id="2147483722" r:id="rId47"/>
    <p:sldLayoutId id="2147483726" r:id="rId48"/>
    <p:sldLayoutId id="2147483724" r:id="rId49"/>
    <p:sldLayoutId id="2147483737" r:id="rId50"/>
    <p:sldLayoutId id="2147483728" r:id="rId51"/>
    <p:sldLayoutId id="2147483777" r:id="rId52"/>
    <p:sldLayoutId id="2147483736" r:id="rId53"/>
    <p:sldLayoutId id="2147483771" r:id="rId54"/>
    <p:sldLayoutId id="2147483772" r:id="rId55"/>
    <p:sldLayoutId id="2147483773" r:id="rId56"/>
    <p:sldLayoutId id="2147483774" r:id="rId57"/>
    <p:sldLayoutId id="2147483775" r:id="rId58"/>
    <p:sldLayoutId id="2147483731" r:id="rId59"/>
    <p:sldLayoutId id="2147483732" r:id="rId60"/>
    <p:sldLayoutId id="2147483740" r:id="rId61"/>
    <p:sldLayoutId id="2147483787" r:id="rId62"/>
  </p:sldLayoutIdLst>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hf hdr="0" ftr="0"/>
  <p:txStyles>
    <p:titleStyle>
      <a:lvl1pPr algn="l" defTabSz="914400" rtl="0" eaLnBrk="1" latinLnBrk="0" hangingPunct="1">
        <a:lnSpc>
          <a:spcPct val="90000"/>
        </a:lnSpc>
        <a:spcBef>
          <a:spcPct val="0"/>
        </a:spcBef>
        <a:buNone/>
        <a:defRPr sz="3600" b="0" i="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wmf"/><Relationship Id="rId9"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0.xml"/><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CBFE818-7E41-FBBC-5ECA-033666766764}"/>
              </a:ext>
            </a:extLst>
          </p:cNvPr>
          <p:cNvSpPr>
            <a:spLocks noGrp="1"/>
          </p:cNvSpPr>
          <p:nvPr>
            <p:ph type="pic" sz="quarter" idx="13"/>
          </p:nvPr>
        </p:nvSpPr>
        <p:spPr/>
        <p:txBody>
          <a:bodyPr/>
          <a:lstStyle/>
          <a:p>
            <a:endParaRPr lang="fi-FI"/>
          </a:p>
        </p:txBody>
      </p:sp>
      <p:sp>
        <p:nvSpPr>
          <p:cNvPr id="4" name="Text Placeholder 3">
            <a:extLst>
              <a:ext uri="{FF2B5EF4-FFF2-40B4-BE49-F238E27FC236}">
                <a16:creationId xmlns:a16="http://schemas.microsoft.com/office/drawing/2014/main" id="{E35EFBD7-7DF4-6A25-1305-2F7252D99748}"/>
              </a:ext>
            </a:extLst>
          </p:cNvPr>
          <p:cNvSpPr>
            <a:spLocks noGrp="1"/>
          </p:cNvSpPr>
          <p:nvPr>
            <p:ph type="body" sz="quarter" idx="16"/>
          </p:nvPr>
        </p:nvSpPr>
        <p:spPr/>
        <p:txBody>
          <a:bodyPr/>
          <a:lstStyle/>
          <a:p>
            <a:endParaRPr lang="fi-FI" dirty="0"/>
          </a:p>
        </p:txBody>
      </p:sp>
      <p:sp>
        <p:nvSpPr>
          <p:cNvPr id="5" name="Text Placeholder 4">
            <a:extLst>
              <a:ext uri="{FF2B5EF4-FFF2-40B4-BE49-F238E27FC236}">
                <a16:creationId xmlns:a16="http://schemas.microsoft.com/office/drawing/2014/main" id="{66FA2A96-BAA4-0E90-AAD2-EE5989221ADC}"/>
              </a:ext>
            </a:extLst>
          </p:cNvPr>
          <p:cNvSpPr>
            <a:spLocks noGrp="1"/>
          </p:cNvSpPr>
          <p:nvPr>
            <p:ph type="body" sz="quarter" idx="18"/>
          </p:nvPr>
        </p:nvSpPr>
        <p:spPr/>
        <p:txBody>
          <a:bodyPr/>
          <a:lstStyle/>
          <a:p>
            <a:endParaRPr lang="fi-FI"/>
          </a:p>
        </p:txBody>
      </p:sp>
      <p:sp>
        <p:nvSpPr>
          <p:cNvPr id="10" name="Title 9">
            <a:extLst>
              <a:ext uri="{FF2B5EF4-FFF2-40B4-BE49-F238E27FC236}">
                <a16:creationId xmlns:a16="http://schemas.microsoft.com/office/drawing/2014/main" id="{3BD35C8C-C066-5723-494E-0FFEA32648EC}"/>
              </a:ext>
            </a:extLst>
          </p:cNvPr>
          <p:cNvSpPr>
            <a:spLocks noGrp="1"/>
          </p:cNvSpPr>
          <p:nvPr>
            <p:ph type="ctrTitle"/>
          </p:nvPr>
        </p:nvSpPr>
        <p:spPr/>
        <p:txBody>
          <a:bodyPr/>
          <a:lstStyle/>
          <a:p>
            <a:r>
              <a:rPr lang="en-GB" dirty="0" err="1"/>
              <a:t>Seudullinen</a:t>
            </a:r>
            <a:r>
              <a:rPr lang="en-GB" dirty="0"/>
              <a:t> </a:t>
            </a:r>
            <a:r>
              <a:rPr lang="en-GB" dirty="0" err="1"/>
              <a:t>keskustojen</a:t>
            </a:r>
            <a:r>
              <a:rPr lang="en-GB" dirty="0"/>
              <a:t> </a:t>
            </a:r>
            <a:r>
              <a:rPr lang="en-GB" dirty="0" err="1"/>
              <a:t>kehittämisen</a:t>
            </a:r>
            <a:r>
              <a:rPr lang="en-GB" dirty="0"/>
              <a:t> </a:t>
            </a:r>
            <a:r>
              <a:rPr lang="en-GB" dirty="0" err="1"/>
              <a:t>strategia</a:t>
            </a:r>
            <a:endParaRPr lang="fi-FI" dirty="0"/>
          </a:p>
        </p:txBody>
      </p:sp>
      <p:sp>
        <p:nvSpPr>
          <p:cNvPr id="11" name="Subtitle 10">
            <a:extLst>
              <a:ext uri="{FF2B5EF4-FFF2-40B4-BE49-F238E27FC236}">
                <a16:creationId xmlns:a16="http://schemas.microsoft.com/office/drawing/2014/main" id="{91434CF5-56E1-51B8-0F3D-640C405F7C63}"/>
              </a:ext>
            </a:extLst>
          </p:cNvPr>
          <p:cNvSpPr>
            <a:spLocks noGrp="1"/>
          </p:cNvSpPr>
          <p:nvPr>
            <p:ph type="subTitle" idx="1"/>
          </p:nvPr>
        </p:nvSpPr>
        <p:spPr/>
        <p:txBody>
          <a:bodyPr/>
          <a:lstStyle/>
          <a:p>
            <a:r>
              <a:rPr lang="en-GB" dirty="0"/>
              <a:t>Kaisu Kuusela </a:t>
            </a:r>
          </a:p>
          <a:p>
            <a:r>
              <a:rPr lang="en-GB" dirty="0" err="1"/>
              <a:t>Seudun</a:t>
            </a:r>
            <a:r>
              <a:rPr lang="en-GB" dirty="0"/>
              <a:t> </a:t>
            </a:r>
            <a:r>
              <a:rPr lang="en-GB" dirty="0" err="1"/>
              <a:t>tonttipäivä</a:t>
            </a:r>
            <a:r>
              <a:rPr lang="en-GB" dirty="0"/>
              <a:t> 23.4.2024</a:t>
            </a:r>
            <a:endParaRPr lang="fi-FI" dirty="0"/>
          </a:p>
        </p:txBody>
      </p:sp>
      <p:sp>
        <p:nvSpPr>
          <p:cNvPr id="2" name="SmartArt Placeholder 1">
            <a:extLst>
              <a:ext uri="{FF2B5EF4-FFF2-40B4-BE49-F238E27FC236}">
                <a16:creationId xmlns:a16="http://schemas.microsoft.com/office/drawing/2014/main" id="{BED43064-F9FB-E149-B15E-13B8B1F75E00}"/>
              </a:ext>
            </a:extLst>
          </p:cNvPr>
          <p:cNvSpPr>
            <a:spLocks noGrp="1"/>
          </p:cNvSpPr>
          <p:nvPr>
            <p:ph type="dgm" sz="quarter" idx="11"/>
          </p:nvPr>
        </p:nvSpPr>
        <p:spPr/>
        <p:txBody>
          <a:bodyPr/>
          <a:lstStyle/>
          <a:p>
            <a:endParaRPr lang="fi-FI"/>
          </a:p>
        </p:txBody>
      </p:sp>
      <p:pic>
        <p:nvPicPr>
          <p:cNvPr id="17" name="Picture 16" descr="A circular logo with lines in it&#10;&#10;Description automatically generated">
            <a:extLst>
              <a:ext uri="{FF2B5EF4-FFF2-40B4-BE49-F238E27FC236}">
                <a16:creationId xmlns:a16="http://schemas.microsoft.com/office/drawing/2014/main" id="{1159C519-F542-E5AA-A31B-25CF3B850913}"/>
              </a:ext>
            </a:extLst>
          </p:cNvPr>
          <p:cNvPicPr>
            <a:picLocks noChangeAspect="1"/>
          </p:cNvPicPr>
          <p:nvPr/>
        </p:nvPicPr>
        <p:blipFill rotWithShape="1">
          <a:blip r:embed="rId2">
            <a:alphaModFix amt="40000"/>
            <a:extLst>
              <a:ext uri="{28A0092B-C50C-407E-A947-70E740481C1C}">
                <a14:useLocalDpi xmlns:a14="http://schemas.microsoft.com/office/drawing/2010/main"/>
              </a:ext>
            </a:extLst>
          </a:blip>
          <a:srcRect l="50000" t="-650" b="650"/>
          <a:stretch/>
        </p:blipFill>
        <p:spPr>
          <a:xfrm>
            <a:off x="0" y="592225"/>
            <a:ext cx="2800350" cy="5600700"/>
          </a:xfrm>
          <a:prstGeom prst="rect">
            <a:avLst/>
          </a:prstGeom>
        </p:spPr>
      </p:pic>
    </p:spTree>
    <p:extLst>
      <p:ext uri="{BB962C8B-B14F-4D97-AF65-F5344CB8AC3E}">
        <p14:creationId xmlns:p14="http://schemas.microsoft.com/office/powerpoint/2010/main" val="32352874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Kuvan paikkamerkki 27">
            <a:extLst>
              <a:ext uri="{FF2B5EF4-FFF2-40B4-BE49-F238E27FC236}">
                <a16:creationId xmlns:a16="http://schemas.microsoft.com/office/drawing/2014/main" id="{317A1921-3AD7-9BC7-CABC-4859D1305760}"/>
              </a:ext>
            </a:extLst>
          </p:cNvPr>
          <p:cNvSpPr>
            <a:spLocks noGrp="1"/>
          </p:cNvSpPr>
          <p:nvPr>
            <p:ph type="pic" idx="13"/>
          </p:nvPr>
        </p:nvSpPr>
        <p:spPr/>
      </p:sp>
      <p:sp>
        <p:nvSpPr>
          <p:cNvPr id="2" name="Otsikko 1">
            <a:extLst>
              <a:ext uri="{FF2B5EF4-FFF2-40B4-BE49-F238E27FC236}">
                <a16:creationId xmlns:a16="http://schemas.microsoft.com/office/drawing/2014/main" id="{6366B61F-C4EB-E82F-21C3-91797FD35DCD}"/>
              </a:ext>
            </a:extLst>
          </p:cNvPr>
          <p:cNvSpPr>
            <a:spLocks noGrp="1"/>
          </p:cNvSpPr>
          <p:nvPr>
            <p:ph type="title"/>
          </p:nvPr>
        </p:nvSpPr>
        <p:spPr>
          <a:xfrm>
            <a:off x="4235823" y="698686"/>
            <a:ext cx="6530788" cy="1325563"/>
          </a:xfrm>
        </p:spPr>
        <p:txBody>
          <a:bodyPr/>
          <a:lstStyle/>
          <a:p>
            <a:r>
              <a:rPr lang="fi-FI" dirty="0"/>
              <a:t>Yhteistyöstä</a:t>
            </a:r>
            <a:br>
              <a:rPr lang="fi-FI" dirty="0"/>
            </a:br>
            <a:r>
              <a:rPr lang="fi-FI" sz="2000" dirty="0"/>
              <a:t>Seudun keskustojen kehittämisen yhteistyöryhmä</a:t>
            </a:r>
            <a:br>
              <a:rPr lang="fi-FI" sz="4400" dirty="0"/>
            </a:br>
            <a:endParaRPr lang="fi-FI" dirty="0"/>
          </a:p>
        </p:txBody>
      </p:sp>
      <p:sp>
        <p:nvSpPr>
          <p:cNvPr id="27" name="Sisällön paikkamerkki 26">
            <a:extLst>
              <a:ext uri="{FF2B5EF4-FFF2-40B4-BE49-F238E27FC236}">
                <a16:creationId xmlns:a16="http://schemas.microsoft.com/office/drawing/2014/main" id="{0BBE2665-FD21-7445-EE1A-61C57266DC8F}"/>
              </a:ext>
            </a:extLst>
          </p:cNvPr>
          <p:cNvSpPr>
            <a:spLocks noGrp="1"/>
          </p:cNvSpPr>
          <p:nvPr>
            <p:ph idx="1"/>
          </p:nvPr>
        </p:nvSpPr>
        <p:spPr>
          <a:xfrm>
            <a:off x="4038600" y="1690688"/>
            <a:ext cx="7974106" cy="4486275"/>
          </a:xfrm>
        </p:spPr>
        <p:txBody>
          <a:bodyPr/>
          <a:lstStyle/>
          <a:p>
            <a:endParaRPr lang="fi-FI" dirty="0"/>
          </a:p>
          <a:p>
            <a:r>
              <a:rPr lang="fi-FI" dirty="0"/>
              <a:t>kuntien keskusteluista lähtenyt syöte yhteistyön vahvistamisesta rakenteen keskeisten osien kehittämishaasteiden ratkomiseen.</a:t>
            </a:r>
          </a:p>
          <a:p>
            <a:endParaRPr lang="fi-FI" dirty="0"/>
          </a:p>
          <a:p>
            <a:r>
              <a:rPr lang="fi-FI" dirty="0">
                <a:solidFill>
                  <a:schemeClr val="tx1"/>
                </a:solidFill>
              </a:rPr>
              <a:t>Työryhmän tavoitteena</a:t>
            </a:r>
            <a:r>
              <a:rPr lang="fi-FI" sz="2000" b="0" dirty="0">
                <a:solidFill>
                  <a:schemeClr val="tx1"/>
                </a:solidFill>
              </a:rPr>
              <a:t> muun muassa:</a:t>
            </a:r>
          </a:p>
          <a:p>
            <a:pPr marL="0" indent="0">
              <a:buNone/>
            </a:pPr>
            <a:r>
              <a:rPr lang="fi-FI" sz="2000" b="0" dirty="0">
                <a:solidFill>
                  <a:schemeClr val="tx1"/>
                </a:solidFill>
              </a:rPr>
              <a:t> </a:t>
            </a:r>
          </a:p>
          <a:p>
            <a:pPr marL="0" indent="0">
              <a:buNone/>
            </a:pPr>
            <a:r>
              <a:rPr lang="fi-FI" dirty="0">
                <a:solidFill>
                  <a:schemeClr val="tx1"/>
                </a:solidFill>
              </a:rPr>
              <a:t>	</a:t>
            </a:r>
            <a:r>
              <a:rPr lang="fi-FI" sz="1600" i="1" dirty="0">
                <a:solidFill>
                  <a:srgbClr val="FF0000"/>
                </a:solidFill>
              </a:rPr>
              <a:t>Keskustojen rakenteellisen ja toiminnallisen roolin ja identiteetin 	vahvistaminen, verkostomainen työskentely keskustojen 	vetovoiman kehittämiseksi, keskustat seudullisen 	liikennejärjestelmän noodeina, liityntäpysäköinti. Pysäköintinormi.</a:t>
            </a:r>
          </a:p>
          <a:p>
            <a:pPr marL="0" indent="0">
              <a:buNone/>
            </a:pPr>
            <a:endParaRPr lang="fi-FI" sz="2000" dirty="0"/>
          </a:p>
          <a:p>
            <a:endParaRPr lang="fi-FI" dirty="0"/>
          </a:p>
        </p:txBody>
      </p:sp>
      <p:sp>
        <p:nvSpPr>
          <p:cNvPr id="29" name="SmartArt-paikkamerkki 28">
            <a:extLst>
              <a:ext uri="{FF2B5EF4-FFF2-40B4-BE49-F238E27FC236}">
                <a16:creationId xmlns:a16="http://schemas.microsoft.com/office/drawing/2014/main" id="{038C26C3-C9FD-1D88-217C-C2609DEFD167}"/>
              </a:ext>
            </a:extLst>
          </p:cNvPr>
          <p:cNvSpPr>
            <a:spLocks noGrp="1"/>
          </p:cNvSpPr>
          <p:nvPr>
            <p:ph type="dgm" sz="quarter" idx="14"/>
          </p:nvPr>
        </p:nvSpPr>
        <p:spPr/>
      </p:sp>
      <p:sp>
        <p:nvSpPr>
          <p:cNvPr id="30" name="Tekstin paikkamerkki 29">
            <a:extLst>
              <a:ext uri="{FF2B5EF4-FFF2-40B4-BE49-F238E27FC236}">
                <a16:creationId xmlns:a16="http://schemas.microsoft.com/office/drawing/2014/main" id="{EA6DA9EF-F78F-3322-6F8E-00282C8FB9BF}"/>
              </a:ext>
            </a:extLst>
          </p:cNvPr>
          <p:cNvSpPr>
            <a:spLocks noGrp="1"/>
          </p:cNvSpPr>
          <p:nvPr>
            <p:ph type="body" sz="quarter" idx="18"/>
          </p:nvPr>
        </p:nvSpPr>
        <p:spPr/>
        <p:txBody>
          <a:bodyPr/>
          <a:lstStyle/>
          <a:p>
            <a:endParaRPr lang="fi-FI"/>
          </a:p>
        </p:txBody>
      </p:sp>
    </p:spTree>
    <p:extLst>
      <p:ext uri="{BB962C8B-B14F-4D97-AF65-F5344CB8AC3E}">
        <p14:creationId xmlns:p14="http://schemas.microsoft.com/office/powerpoint/2010/main" val="40839419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martArt-paikkamerkki 4">
            <a:extLst>
              <a:ext uri="{FF2B5EF4-FFF2-40B4-BE49-F238E27FC236}">
                <a16:creationId xmlns:a16="http://schemas.microsoft.com/office/drawing/2014/main" id="{F3DB4B75-64C9-EE96-654E-3BF9FD579FA8}"/>
              </a:ext>
            </a:extLst>
          </p:cNvPr>
          <p:cNvSpPr>
            <a:spLocks noGrp="1"/>
          </p:cNvSpPr>
          <p:nvPr>
            <p:ph type="dgm" sz="quarter" idx="16"/>
          </p:nvPr>
        </p:nvSpPr>
        <p:spPr/>
      </p:sp>
      <p:sp>
        <p:nvSpPr>
          <p:cNvPr id="2" name="Otsikko 1">
            <a:extLst>
              <a:ext uri="{FF2B5EF4-FFF2-40B4-BE49-F238E27FC236}">
                <a16:creationId xmlns:a16="http://schemas.microsoft.com/office/drawing/2014/main" id="{340C1F42-33A6-474A-B395-963FC6912DD8}"/>
              </a:ext>
            </a:extLst>
          </p:cNvPr>
          <p:cNvSpPr>
            <a:spLocks noGrp="1"/>
          </p:cNvSpPr>
          <p:nvPr>
            <p:ph type="title"/>
          </p:nvPr>
        </p:nvSpPr>
        <p:spPr>
          <a:xfrm>
            <a:off x="866285" y="481666"/>
            <a:ext cx="7983763" cy="1325563"/>
          </a:xfrm>
        </p:spPr>
        <p:txBody>
          <a:bodyPr/>
          <a:lstStyle/>
          <a:p>
            <a:r>
              <a:rPr lang="fi-FI" dirty="0"/>
              <a:t>Seutuyhteistyön heijasteita keskustoissa</a:t>
            </a:r>
          </a:p>
        </p:txBody>
      </p:sp>
      <p:sp>
        <p:nvSpPr>
          <p:cNvPr id="3" name="Tekstiruutu 2">
            <a:extLst>
              <a:ext uri="{FF2B5EF4-FFF2-40B4-BE49-F238E27FC236}">
                <a16:creationId xmlns:a16="http://schemas.microsoft.com/office/drawing/2014/main" id="{9ABF23C2-FB25-4B93-B67C-EF344432E477}"/>
              </a:ext>
            </a:extLst>
          </p:cNvPr>
          <p:cNvSpPr txBox="1"/>
          <p:nvPr/>
        </p:nvSpPr>
        <p:spPr>
          <a:xfrm>
            <a:off x="592760" y="1731810"/>
            <a:ext cx="11599240" cy="4524315"/>
          </a:xfrm>
          <a:prstGeom prst="rect">
            <a:avLst/>
          </a:prstGeom>
          <a:noFill/>
        </p:spPr>
        <p:txBody>
          <a:bodyPr wrap="square" rtlCol="0">
            <a:spAutoFit/>
          </a:bodyPr>
          <a:lstStyle/>
          <a:p>
            <a:pPr marL="285750" indent="-285750">
              <a:buFont typeface="Arial" panose="020B0604020202020204" pitchFamily="34" charset="0"/>
              <a:buChar char="•"/>
            </a:pPr>
            <a:r>
              <a:rPr lang="fi-FI" sz="2400" dirty="0">
                <a:solidFill>
                  <a:schemeClr val="bg1"/>
                </a:solidFill>
                <a:latin typeface="Posterama" panose="020B0504020200020000" pitchFamily="34" charset="0"/>
                <a:cs typeface="Posterama" panose="020B0504020200020000" pitchFamily="34" charset="0"/>
              </a:rPr>
              <a:t>Rakenteen keskeiset alueet, myös keskustat, uudistuvat ja vahvistuvat. </a:t>
            </a:r>
          </a:p>
          <a:p>
            <a:endParaRPr lang="fi-FI" sz="2400" dirty="0">
              <a:solidFill>
                <a:schemeClr val="bg1"/>
              </a:solidFill>
              <a:latin typeface="Posterama" panose="020B0504020200020000" pitchFamily="34" charset="0"/>
              <a:cs typeface="Posterama" panose="020B0504020200020000" pitchFamily="34" charset="0"/>
            </a:endParaRPr>
          </a:p>
          <a:p>
            <a:pPr marL="285750" indent="-285750">
              <a:buFont typeface="Arial" panose="020B0604020202020204" pitchFamily="34" charset="0"/>
              <a:buChar char="•"/>
            </a:pPr>
            <a:r>
              <a:rPr lang="fi-FI" sz="2400" dirty="0">
                <a:solidFill>
                  <a:schemeClr val="bg1"/>
                </a:solidFill>
                <a:latin typeface="Posterama" panose="020B0504020200020000" pitchFamily="34" charset="0"/>
                <a:cs typeface="Posterama" panose="020B0504020200020000" pitchFamily="34" charset="0"/>
              </a:rPr>
              <a:t>Vahva joukkoliikenne yhdistää keskustat. Raideliikenne mahdollistuu yhä useammassa keskustassa.</a:t>
            </a:r>
          </a:p>
          <a:p>
            <a:endParaRPr lang="fi-FI" sz="2400" dirty="0">
              <a:solidFill>
                <a:schemeClr val="bg1"/>
              </a:solidFill>
              <a:latin typeface="Posterama" panose="020B0504020200020000" pitchFamily="34" charset="0"/>
              <a:cs typeface="Posterama" panose="020B0504020200020000" pitchFamily="34" charset="0"/>
            </a:endParaRPr>
          </a:p>
          <a:p>
            <a:pPr marL="285750" indent="-285750">
              <a:buFont typeface="Arial" panose="020B0604020202020204" pitchFamily="34" charset="0"/>
              <a:buChar char="•"/>
            </a:pPr>
            <a:r>
              <a:rPr lang="fi-FI" sz="2400" dirty="0">
                <a:solidFill>
                  <a:schemeClr val="bg1"/>
                </a:solidFill>
                <a:latin typeface="Posterama" panose="020B0504020200020000" pitchFamily="34" charset="0"/>
                <a:cs typeface="Posterama" panose="020B0504020200020000" pitchFamily="34" charset="0"/>
              </a:rPr>
              <a:t>Kävelyn ja pyöräilyn sekä oleskelun keskustat.</a:t>
            </a:r>
          </a:p>
          <a:p>
            <a:pPr marL="285750" indent="-285750">
              <a:buFont typeface="Arial" panose="020B0604020202020204" pitchFamily="34" charset="0"/>
              <a:buChar char="•"/>
            </a:pPr>
            <a:endParaRPr lang="fi-FI" sz="2400" dirty="0">
              <a:solidFill>
                <a:schemeClr val="bg1"/>
              </a:solidFill>
              <a:latin typeface="Posterama" panose="020B0504020200020000" pitchFamily="34" charset="0"/>
              <a:cs typeface="Posterama" panose="020B0504020200020000" pitchFamily="34" charset="0"/>
            </a:endParaRPr>
          </a:p>
          <a:p>
            <a:pPr marL="285750" indent="-285750">
              <a:buFont typeface="Arial" panose="020B0604020202020204" pitchFamily="34" charset="0"/>
              <a:buChar char="•"/>
            </a:pPr>
            <a:r>
              <a:rPr lang="fi-FI" sz="2400" dirty="0">
                <a:solidFill>
                  <a:schemeClr val="bg1"/>
                </a:solidFill>
                <a:latin typeface="Posterama" panose="020B0504020200020000" pitchFamily="34" charset="0"/>
                <a:cs typeface="Posterama" panose="020B0504020200020000" pitchFamily="34" charset="0"/>
              </a:rPr>
              <a:t>Rakenteen tiivistäminen tuottaa palveluille lisää kysyntää. Vetovoima ja säteily vahvistuvat.</a:t>
            </a:r>
          </a:p>
          <a:p>
            <a:pPr marL="285750" indent="-285750">
              <a:buFont typeface="Arial" panose="020B0604020202020204" pitchFamily="34" charset="0"/>
              <a:buChar char="•"/>
            </a:pPr>
            <a:endParaRPr lang="fi-FI" sz="2400" dirty="0">
              <a:solidFill>
                <a:schemeClr val="bg1"/>
              </a:solidFill>
              <a:latin typeface="Posterama" panose="020B0504020200020000" pitchFamily="34" charset="0"/>
              <a:cs typeface="Posterama" panose="020B0504020200020000" pitchFamily="34" charset="0"/>
            </a:endParaRPr>
          </a:p>
          <a:p>
            <a:pPr marL="285750" indent="-285750">
              <a:buFont typeface="Arial" panose="020B0604020202020204" pitchFamily="34" charset="0"/>
              <a:buChar char="•"/>
            </a:pPr>
            <a:r>
              <a:rPr lang="fi-FI" sz="2400" dirty="0">
                <a:solidFill>
                  <a:schemeClr val="bg1"/>
                </a:solidFill>
                <a:latin typeface="Posterama" panose="020B0504020200020000" pitchFamily="34" charset="0"/>
                <a:cs typeface="Posterama" panose="020B0504020200020000" pitchFamily="34" charset="0"/>
              </a:rPr>
              <a:t>Seudullinen pysäköintipolitiikka on kehittämisessä kuntien tukena. Normin höllentäminen avaa mahdollisuuksia hankkeille.  </a:t>
            </a:r>
          </a:p>
        </p:txBody>
      </p:sp>
    </p:spTree>
    <p:extLst>
      <p:ext uri="{BB962C8B-B14F-4D97-AF65-F5344CB8AC3E}">
        <p14:creationId xmlns:p14="http://schemas.microsoft.com/office/powerpoint/2010/main" val="17567457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B3D86-7C86-A8C6-6D60-F34FC2A24FCE}"/>
              </a:ext>
            </a:extLst>
          </p:cNvPr>
          <p:cNvSpPr>
            <a:spLocks noGrp="1"/>
          </p:cNvSpPr>
          <p:nvPr>
            <p:ph type="ctrTitle"/>
          </p:nvPr>
        </p:nvSpPr>
        <p:spPr/>
        <p:txBody>
          <a:bodyPr/>
          <a:lstStyle/>
          <a:p>
            <a:r>
              <a:rPr lang="fi-FI" sz="4800" dirty="0"/>
              <a:t>KIITOS!</a:t>
            </a:r>
          </a:p>
        </p:txBody>
      </p:sp>
      <p:sp>
        <p:nvSpPr>
          <p:cNvPr id="3" name="Subtitle 2">
            <a:extLst>
              <a:ext uri="{FF2B5EF4-FFF2-40B4-BE49-F238E27FC236}">
                <a16:creationId xmlns:a16="http://schemas.microsoft.com/office/drawing/2014/main" id="{8BEBF5D8-CF4E-29CF-B67D-0254BDFB4C5A}"/>
              </a:ext>
            </a:extLst>
          </p:cNvPr>
          <p:cNvSpPr>
            <a:spLocks noGrp="1"/>
          </p:cNvSpPr>
          <p:nvPr>
            <p:ph type="subTitle" idx="1"/>
          </p:nvPr>
        </p:nvSpPr>
        <p:spPr/>
        <p:txBody>
          <a:bodyPr/>
          <a:lstStyle/>
          <a:p>
            <a:r>
              <a:rPr lang="fi-FI" dirty="0"/>
              <a:t>kaisu.kuusela@tampereenseutu.fi</a:t>
            </a:r>
          </a:p>
        </p:txBody>
      </p:sp>
      <p:sp>
        <p:nvSpPr>
          <p:cNvPr id="4" name="SmartArt Placeholder 3">
            <a:extLst>
              <a:ext uri="{FF2B5EF4-FFF2-40B4-BE49-F238E27FC236}">
                <a16:creationId xmlns:a16="http://schemas.microsoft.com/office/drawing/2014/main" id="{925F9CAC-B724-D38F-07AC-F60B73023950}"/>
              </a:ext>
            </a:extLst>
          </p:cNvPr>
          <p:cNvSpPr>
            <a:spLocks noGrp="1"/>
          </p:cNvSpPr>
          <p:nvPr>
            <p:ph type="dgm" sz="quarter" idx="11"/>
          </p:nvPr>
        </p:nvSpPr>
        <p:spPr/>
        <p:txBody>
          <a:bodyPr/>
          <a:lstStyle/>
          <a:p>
            <a:endParaRPr lang="fi-FI"/>
          </a:p>
        </p:txBody>
      </p:sp>
    </p:spTree>
    <p:extLst>
      <p:ext uri="{BB962C8B-B14F-4D97-AF65-F5344CB8AC3E}">
        <p14:creationId xmlns:p14="http://schemas.microsoft.com/office/powerpoint/2010/main" val="34476177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36826-D71A-B5EF-2D50-0951EEFD8EC7}"/>
              </a:ext>
            </a:extLst>
          </p:cNvPr>
          <p:cNvSpPr>
            <a:spLocks noGrp="1"/>
          </p:cNvSpPr>
          <p:nvPr>
            <p:ph type="title"/>
          </p:nvPr>
        </p:nvSpPr>
        <p:spPr>
          <a:xfrm>
            <a:off x="1017494" y="732678"/>
            <a:ext cx="7983763" cy="1325563"/>
          </a:xfrm>
        </p:spPr>
        <p:txBody>
          <a:bodyPr/>
          <a:lstStyle/>
          <a:p>
            <a:r>
              <a:rPr lang="en-GB" dirty="0" err="1"/>
              <a:t>Tässä</a:t>
            </a:r>
            <a:r>
              <a:rPr lang="en-GB" dirty="0"/>
              <a:t> </a:t>
            </a:r>
            <a:r>
              <a:rPr lang="en-GB" dirty="0" err="1"/>
              <a:t>esityksessä</a:t>
            </a:r>
            <a:endParaRPr lang="fi-FI" dirty="0"/>
          </a:p>
        </p:txBody>
      </p:sp>
      <p:sp>
        <p:nvSpPr>
          <p:cNvPr id="3" name="Content Placeholder 2">
            <a:extLst>
              <a:ext uri="{FF2B5EF4-FFF2-40B4-BE49-F238E27FC236}">
                <a16:creationId xmlns:a16="http://schemas.microsoft.com/office/drawing/2014/main" id="{EB491A0F-973C-E694-4500-0D9AFAE13464}"/>
              </a:ext>
            </a:extLst>
          </p:cNvPr>
          <p:cNvSpPr>
            <a:spLocks noGrp="1"/>
          </p:cNvSpPr>
          <p:nvPr>
            <p:ph idx="1"/>
          </p:nvPr>
        </p:nvSpPr>
        <p:spPr>
          <a:xfrm>
            <a:off x="1743136" y="2046474"/>
            <a:ext cx="5529730" cy="2765051"/>
          </a:xfrm>
        </p:spPr>
        <p:txBody>
          <a:bodyPr/>
          <a:lstStyle/>
          <a:p>
            <a:pPr>
              <a:lnSpc>
                <a:spcPct val="150000"/>
              </a:lnSpc>
            </a:pPr>
            <a:r>
              <a:rPr lang="en-GB" dirty="0" err="1"/>
              <a:t>Seudun</a:t>
            </a:r>
            <a:r>
              <a:rPr lang="en-GB" dirty="0"/>
              <a:t> </a:t>
            </a:r>
            <a:r>
              <a:rPr lang="en-GB" dirty="0" err="1"/>
              <a:t>yhdyskuntarakenne</a:t>
            </a:r>
            <a:endParaRPr lang="en-GB" dirty="0"/>
          </a:p>
          <a:p>
            <a:pPr>
              <a:lnSpc>
                <a:spcPct val="150000"/>
              </a:lnSpc>
            </a:pPr>
            <a:r>
              <a:rPr lang="en-GB" dirty="0" err="1"/>
              <a:t>Seutuyhteistyö</a:t>
            </a:r>
            <a:endParaRPr lang="en-GB" dirty="0"/>
          </a:p>
          <a:p>
            <a:pPr>
              <a:lnSpc>
                <a:spcPct val="150000"/>
              </a:lnSpc>
            </a:pPr>
            <a:r>
              <a:rPr lang="fi-FI" dirty="0"/>
              <a:t>Rakenteen kehittämisen periaatteet  </a:t>
            </a:r>
          </a:p>
          <a:p>
            <a:pPr marL="0" indent="0">
              <a:buNone/>
            </a:pPr>
            <a:endParaRPr lang="fi-FI" dirty="0"/>
          </a:p>
          <a:p>
            <a:pPr marL="0" indent="0">
              <a:buNone/>
            </a:pPr>
            <a:endParaRPr lang="fi-FI" dirty="0"/>
          </a:p>
        </p:txBody>
      </p:sp>
    </p:spTree>
    <p:extLst>
      <p:ext uri="{BB962C8B-B14F-4D97-AF65-F5344CB8AC3E}">
        <p14:creationId xmlns:p14="http://schemas.microsoft.com/office/powerpoint/2010/main" val="18806371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3">
            <a:extLst>
              <a:ext uri="{FF2B5EF4-FFF2-40B4-BE49-F238E27FC236}">
                <a16:creationId xmlns:a16="http://schemas.microsoft.com/office/drawing/2014/main" id="{8EAC1507-1A24-C737-8961-EBA56A7981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3257" y="659438"/>
            <a:ext cx="8575308" cy="6064091"/>
          </a:xfrm>
          <a:prstGeom prst="rect">
            <a:avLst/>
          </a:prstGeom>
        </p:spPr>
      </p:pic>
      <p:sp>
        <p:nvSpPr>
          <p:cNvPr id="7" name="Tekstiruutu 6">
            <a:extLst>
              <a:ext uri="{FF2B5EF4-FFF2-40B4-BE49-F238E27FC236}">
                <a16:creationId xmlns:a16="http://schemas.microsoft.com/office/drawing/2014/main" id="{EEBEB3FF-E203-62D3-37AC-B0AD57014EA7}"/>
              </a:ext>
            </a:extLst>
          </p:cNvPr>
          <p:cNvSpPr txBox="1"/>
          <p:nvPr/>
        </p:nvSpPr>
        <p:spPr>
          <a:xfrm>
            <a:off x="1085543" y="1758309"/>
            <a:ext cx="2177935" cy="2308324"/>
          </a:xfrm>
          <a:prstGeom prst="rect">
            <a:avLst/>
          </a:prstGeom>
          <a:noFill/>
        </p:spPr>
        <p:txBody>
          <a:bodyPr wrap="square" rtlCol="0">
            <a:spAutoFit/>
          </a:bodyPr>
          <a:lstStyle/>
          <a:p>
            <a:r>
              <a:rPr lang="fi-FI" dirty="0">
                <a:latin typeface="Posterama" panose="020B0504020200020000" pitchFamily="34" charset="0"/>
                <a:cs typeface="Posterama" panose="020B0504020200020000" pitchFamily="34" charset="0"/>
              </a:rPr>
              <a:t>Rakennettu taajama on noin 10% seudun kuntien pinta-alasta.</a:t>
            </a:r>
          </a:p>
          <a:p>
            <a:r>
              <a:rPr lang="fi-FI" dirty="0">
                <a:latin typeface="Posterama" panose="020B0504020200020000" pitchFamily="34" charset="0"/>
                <a:cs typeface="Posterama" panose="020B0504020200020000" pitchFamily="34" charset="0"/>
              </a:rPr>
              <a:t>Taajamassa asuu noin 90% seudun väestöstä.</a:t>
            </a:r>
          </a:p>
        </p:txBody>
      </p:sp>
    </p:spTree>
    <p:extLst>
      <p:ext uri="{BB962C8B-B14F-4D97-AF65-F5344CB8AC3E}">
        <p14:creationId xmlns:p14="http://schemas.microsoft.com/office/powerpoint/2010/main" val="4373698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martArt-paikkamerkki 4">
            <a:extLst>
              <a:ext uri="{FF2B5EF4-FFF2-40B4-BE49-F238E27FC236}">
                <a16:creationId xmlns:a16="http://schemas.microsoft.com/office/drawing/2014/main" id="{05169D6D-060A-5927-A703-4075C328EEE5}"/>
              </a:ext>
            </a:extLst>
          </p:cNvPr>
          <p:cNvSpPr>
            <a:spLocks noGrp="1"/>
          </p:cNvSpPr>
          <p:nvPr>
            <p:ph type="dgm" sz="quarter" idx="16"/>
          </p:nvPr>
        </p:nvSpPr>
        <p:spPr/>
      </p:sp>
      <p:sp>
        <p:nvSpPr>
          <p:cNvPr id="2" name="Title 1">
            <a:extLst>
              <a:ext uri="{FF2B5EF4-FFF2-40B4-BE49-F238E27FC236}">
                <a16:creationId xmlns:a16="http://schemas.microsoft.com/office/drawing/2014/main" id="{92F78F52-C23A-2D79-989D-674EFC11A518}"/>
              </a:ext>
            </a:extLst>
          </p:cNvPr>
          <p:cNvSpPr>
            <a:spLocks noGrp="1"/>
          </p:cNvSpPr>
          <p:nvPr>
            <p:ph type="title"/>
          </p:nvPr>
        </p:nvSpPr>
        <p:spPr>
          <a:xfrm>
            <a:off x="1065640" y="1255564"/>
            <a:ext cx="7983763" cy="1325563"/>
          </a:xfrm>
        </p:spPr>
        <p:txBody>
          <a:bodyPr>
            <a:normAutofit/>
          </a:bodyPr>
          <a:lstStyle/>
          <a:p>
            <a:pPr algn="ctr"/>
            <a:r>
              <a:rPr lang="fi-FI" sz="2400" dirty="0"/>
              <a:t>Työryhmät kaudella 2023-2027</a:t>
            </a:r>
            <a:endParaRPr lang="en-FI" sz="2400" dirty="0"/>
          </a:p>
        </p:txBody>
      </p:sp>
      <p:grpSp>
        <p:nvGrpSpPr>
          <p:cNvPr id="8" name="Group 7">
            <a:extLst>
              <a:ext uri="{FF2B5EF4-FFF2-40B4-BE49-F238E27FC236}">
                <a16:creationId xmlns:a16="http://schemas.microsoft.com/office/drawing/2014/main" id="{F82A700F-7A72-9572-70A6-8D735AABF9E1}"/>
              </a:ext>
            </a:extLst>
          </p:cNvPr>
          <p:cNvGrpSpPr/>
          <p:nvPr/>
        </p:nvGrpSpPr>
        <p:grpSpPr>
          <a:xfrm>
            <a:off x="812170" y="2059684"/>
            <a:ext cx="9113226" cy="3651159"/>
            <a:chOff x="456725" y="1427917"/>
            <a:chExt cx="11076953" cy="4228373"/>
          </a:xfrm>
        </p:grpSpPr>
        <p:cxnSp>
          <p:nvCxnSpPr>
            <p:cNvPr id="52" name="Straight Connector 51">
              <a:extLst>
                <a:ext uri="{FF2B5EF4-FFF2-40B4-BE49-F238E27FC236}">
                  <a16:creationId xmlns:a16="http://schemas.microsoft.com/office/drawing/2014/main" id="{DB5B7A28-9B47-838E-C86B-F9194F59C638}"/>
                </a:ext>
              </a:extLst>
            </p:cNvPr>
            <p:cNvCxnSpPr>
              <a:cxnSpLocks/>
            </p:cNvCxnSpPr>
            <p:nvPr/>
          </p:nvCxnSpPr>
          <p:spPr>
            <a:xfrm>
              <a:off x="10498743" y="4012662"/>
              <a:ext cx="0" cy="5028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F906B30-235D-1286-FAF8-258BA830134C}"/>
                </a:ext>
              </a:extLst>
            </p:cNvPr>
            <p:cNvCxnSpPr>
              <a:cxnSpLocks/>
            </p:cNvCxnSpPr>
            <p:nvPr/>
          </p:nvCxnSpPr>
          <p:spPr>
            <a:xfrm>
              <a:off x="6008523" y="1836540"/>
              <a:ext cx="15132" cy="26706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8AF09F8-BC7B-8306-0762-D4FA1DC88CE2}"/>
                </a:ext>
              </a:extLst>
            </p:cNvPr>
            <p:cNvSpPr txBox="1"/>
            <p:nvPr/>
          </p:nvSpPr>
          <p:spPr>
            <a:xfrm>
              <a:off x="4324609" y="1427917"/>
              <a:ext cx="3382960" cy="408623"/>
            </a:xfrm>
            <a:prstGeom prst="roundRect">
              <a:avLst/>
            </a:prstGeom>
            <a:solidFill>
              <a:schemeClr val="accent5">
                <a:lumMod val="20000"/>
                <a:lumOff val="80000"/>
              </a:schemeClr>
            </a:solidFill>
          </p:spPr>
          <p:txBody>
            <a:bodyPr wrap="square" rtlCol="0">
              <a:noAutofit/>
            </a:bodyPr>
            <a:lstStyle/>
            <a:p>
              <a:pPr algn="ctr"/>
              <a:r>
                <a:rPr lang="en-FI" sz="1600" dirty="0">
                  <a:solidFill>
                    <a:schemeClr val="tx2"/>
                  </a:solidFill>
                  <a:latin typeface="Posterama" panose="020B0504020200020000" pitchFamily="34" charset="0"/>
                  <a:cs typeface="Posterama" panose="020B0504020200020000" pitchFamily="34" charset="0"/>
                </a:rPr>
                <a:t>SEUTUHALLITUS</a:t>
              </a:r>
            </a:p>
          </p:txBody>
        </p:sp>
        <p:sp>
          <p:nvSpPr>
            <p:cNvPr id="30" name="TextBox 29">
              <a:extLst>
                <a:ext uri="{FF2B5EF4-FFF2-40B4-BE49-F238E27FC236}">
                  <a16:creationId xmlns:a16="http://schemas.microsoft.com/office/drawing/2014/main" id="{5673D4B3-D6FB-B9AB-569E-070A0360259D}"/>
                </a:ext>
              </a:extLst>
            </p:cNvPr>
            <p:cNvSpPr txBox="1"/>
            <p:nvPr/>
          </p:nvSpPr>
          <p:spPr>
            <a:xfrm>
              <a:off x="4324609" y="2294376"/>
              <a:ext cx="3382960" cy="408623"/>
            </a:xfrm>
            <a:prstGeom prst="roundRect">
              <a:avLst/>
            </a:prstGeom>
            <a:solidFill>
              <a:schemeClr val="accent5">
                <a:lumMod val="20000"/>
                <a:lumOff val="80000"/>
              </a:schemeClr>
            </a:solidFill>
          </p:spPr>
          <p:txBody>
            <a:bodyPr wrap="square" rtlCol="0">
              <a:noAutofit/>
            </a:bodyPr>
            <a:lstStyle/>
            <a:p>
              <a:pPr algn="ctr"/>
              <a:r>
                <a:rPr lang="en-FI" sz="1600" dirty="0">
                  <a:solidFill>
                    <a:schemeClr val="tx2"/>
                  </a:solidFill>
                  <a:latin typeface="Posterama" panose="020B0504020200020000" pitchFamily="34" charset="0"/>
                  <a:cs typeface="Posterama" panose="020B0504020200020000" pitchFamily="34" charset="0"/>
                </a:rPr>
                <a:t>KUNTAJOHTAJAKOKOUS</a:t>
              </a:r>
            </a:p>
          </p:txBody>
        </p:sp>
        <p:sp>
          <p:nvSpPr>
            <p:cNvPr id="31" name="TextBox 30">
              <a:extLst>
                <a:ext uri="{FF2B5EF4-FFF2-40B4-BE49-F238E27FC236}">
                  <a16:creationId xmlns:a16="http://schemas.microsoft.com/office/drawing/2014/main" id="{1BC4F272-BD14-05A4-E803-6CA00FA09587}"/>
                </a:ext>
              </a:extLst>
            </p:cNvPr>
            <p:cNvSpPr txBox="1"/>
            <p:nvPr/>
          </p:nvSpPr>
          <p:spPr>
            <a:xfrm>
              <a:off x="4334769" y="3160835"/>
              <a:ext cx="3362640" cy="408623"/>
            </a:xfrm>
            <a:prstGeom prst="roundRect">
              <a:avLst/>
            </a:prstGeom>
            <a:solidFill>
              <a:schemeClr val="accent5">
                <a:lumMod val="20000"/>
                <a:lumOff val="80000"/>
              </a:schemeClr>
            </a:solidFill>
          </p:spPr>
          <p:txBody>
            <a:bodyPr wrap="square" rtlCol="0">
              <a:noAutofit/>
            </a:bodyPr>
            <a:lstStyle/>
            <a:p>
              <a:pPr algn="ctr"/>
              <a:r>
                <a:rPr lang="en-FI" sz="1600" dirty="0">
                  <a:solidFill>
                    <a:schemeClr val="tx2"/>
                  </a:solidFill>
                  <a:latin typeface="Posterama" panose="020B0504020200020000" pitchFamily="34" charset="0"/>
                  <a:cs typeface="Posterama" panose="020B0504020200020000" pitchFamily="34" charset="0"/>
                </a:rPr>
                <a:t>SEUTUYKSIKKÖ</a:t>
              </a:r>
            </a:p>
          </p:txBody>
        </p:sp>
        <p:sp>
          <p:nvSpPr>
            <p:cNvPr id="40" name="TextBox 39">
              <a:extLst>
                <a:ext uri="{FF2B5EF4-FFF2-40B4-BE49-F238E27FC236}">
                  <a16:creationId xmlns:a16="http://schemas.microsoft.com/office/drawing/2014/main" id="{1B77A9B4-6EF9-51AD-995C-8CAFBC3A07D7}"/>
                </a:ext>
              </a:extLst>
            </p:cNvPr>
            <p:cNvSpPr txBox="1"/>
            <p:nvPr/>
          </p:nvSpPr>
          <p:spPr>
            <a:xfrm>
              <a:off x="9463809" y="4396290"/>
              <a:ext cx="2069869" cy="1260000"/>
            </a:xfrm>
            <a:prstGeom prst="roundRect">
              <a:avLst/>
            </a:prstGeom>
            <a:solidFill>
              <a:schemeClr val="bg1"/>
            </a:solidFill>
            <a:ln>
              <a:noFill/>
            </a:ln>
          </p:spPr>
          <p:txBody>
            <a:bodyPr wrap="square" rtlCol="0">
              <a:spAutoFit/>
            </a:bodyPr>
            <a:lstStyle/>
            <a:p>
              <a:pPr algn="ctr"/>
              <a:endParaRPr lang="en-GB" sz="1200" dirty="0">
                <a:effectLst/>
                <a:latin typeface="Posterama" panose="020B0504020200020000" pitchFamily="34" charset="0"/>
                <a:cs typeface="Posterama" panose="020B0504020200020000" pitchFamily="34" charset="0"/>
              </a:endParaRPr>
            </a:p>
          </p:txBody>
        </p:sp>
        <p:grpSp>
          <p:nvGrpSpPr>
            <p:cNvPr id="41" name="Group 40">
              <a:extLst>
                <a:ext uri="{FF2B5EF4-FFF2-40B4-BE49-F238E27FC236}">
                  <a16:creationId xmlns:a16="http://schemas.microsoft.com/office/drawing/2014/main" id="{53AEF861-2A64-7ED3-9BC6-1C6D67D8F483}"/>
                </a:ext>
              </a:extLst>
            </p:cNvPr>
            <p:cNvGrpSpPr/>
            <p:nvPr/>
          </p:nvGrpSpPr>
          <p:grpSpPr>
            <a:xfrm>
              <a:off x="9590024" y="4511453"/>
              <a:ext cx="1881199" cy="999253"/>
              <a:chOff x="9604356" y="5194670"/>
              <a:chExt cx="1881199" cy="999253"/>
            </a:xfrm>
          </p:grpSpPr>
          <p:sp>
            <p:nvSpPr>
              <p:cNvPr id="36" name="TextBox 35">
                <a:extLst>
                  <a:ext uri="{FF2B5EF4-FFF2-40B4-BE49-F238E27FC236}">
                    <a16:creationId xmlns:a16="http://schemas.microsoft.com/office/drawing/2014/main" id="{55564AE7-2194-9022-DA73-86D276ED434C}"/>
                  </a:ext>
                </a:extLst>
              </p:cNvPr>
              <p:cNvSpPr txBox="1"/>
              <p:nvPr/>
            </p:nvSpPr>
            <p:spPr>
              <a:xfrm>
                <a:off x="9604356" y="5194670"/>
                <a:ext cx="1881199" cy="276046"/>
              </a:xfrm>
              <a:prstGeom prst="roundRect">
                <a:avLst/>
              </a:prstGeom>
              <a:solidFill>
                <a:schemeClr val="tx2">
                  <a:lumMod val="20000"/>
                  <a:lumOff val="80000"/>
                  <a:alpha val="50319"/>
                </a:schemeClr>
              </a:solidFill>
            </p:spPr>
            <p:txBody>
              <a:bodyPr wrap="square" rtlCol="0">
                <a:spAutoFit/>
              </a:bodyPr>
              <a:lstStyle/>
              <a:p>
                <a:pPr algn="ctr"/>
                <a:r>
                  <a:rPr lang="en-GB" sz="800" b="1" dirty="0">
                    <a:solidFill>
                      <a:schemeClr val="tx2"/>
                    </a:solidFill>
                    <a:effectLst/>
                    <a:latin typeface="Posterama" panose="020B0504020200020000" pitchFamily="34" charset="0"/>
                    <a:cs typeface="Posterama" panose="020B0504020200020000" pitchFamily="34" charset="0"/>
                  </a:rPr>
                  <a:t>STRATEGIATYÖRYHMÄ</a:t>
                </a:r>
              </a:p>
            </p:txBody>
          </p:sp>
          <p:sp>
            <p:nvSpPr>
              <p:cNvPr id="37" name="TextBox 36">
                <a:extLst>
                  <a:ext uri="{FF2B5EF4-FFF2-40B4-BE49-F238E27FC236}">
                    <a16:creationId xmlns:a16="http://schemas.microsoft.com/office/drawing/2014/main" id="{78E1411E-CA2B-F43C-75F1-D333DA4680CB}"/>
                  </a:ext>
                </a:extLst>
              </p:cNvPr>
              <p:cNvSpPr txBox="1"/>
              <p:nvPr/>
            </p:nvSpPr>
            <p:spPr>
              <a:xfrm>
                <a:off x="9604356" y="5556273"/>
                <a:ext cx="1881199" cy="276046"/>
              </a:xfrm>
              <a:prstGeom prst="roundRect">
                <a:avLst/>
              </a:prstGeom>
              <a:solidFill>
                <a:schemeClr val="tx2">
                  <a:lumMod val="20000"/>
                  <a:lumOff val="80000"/>
                  <a:alpha val="50319"/>
                </a:schemeClr>
              </a:solidFill>
            </p:spPr>
            <p:txBody>
              <a:bodyPr wrap="square" rtlCol="0">
                <a:spAutoFit/>
              </a:bodyPr>
              <a:lstStyle/>
              <a:p>
                <a:pPr algn="ctr"/>
                <a:r>
                  <a:rPr lang="en-GB" sz="800" b="1" dirty="0">
                    <a:solidFill>
                      <a:schemeClr val="tx2"/>
                    </a:solidFill>
                    <a:effectLst/>
                    <a:latin typeface="Posterama" panose="020B0504020200020000" pitchFamily="34" charset="0"/>
                    <a:cs typeface="Posterama" panose="020B0504020200020000" pitchFamily="34" charset="0"/>
                  </a:rPr>
                  <a:t>PAIKKATIETOTYÖRYHMÄ</a:t>
                </a:r>
              </a:p>
            </p:txBody>
          </p:sp>
          <p:sp>
            <p:nvSpPr>
              <p:cNvPr id="38" name="TextBox 37">
                <a:extLst>
                  <a:ext uri="{FF2B5EF4-FFF2-40B4-BE49-F238E27FC236}">
                    <a16:creationId xmlns:a16="http://schemas.microsoft.com/office/drawing/2014/main" id="{A04D0FE1-F783-DBA1-376A-AA8A4C9DAEF3}"/>
                  </a:ext>
                </a:extLst>
              </p:cNvPr>
              <p:cNvSpPr txBox="1"/>
              <p:nvPr/>
            </p:nvSpPr>
            <p:spPr>
              <a:xfrm>
                <a:off x="9604356" y="5917877"/>
                <a:ext cx="1881199" cy="276046"/>
              </a:xfrm>
              <a:prstGeom prst="roundRect">
                <a:avLst/>
              </a:prstGeom>
              <a:solidFill>
                <a:schemeClr val="tx2">
                  <a:lumMod val="20000"/>
                  <a:lumOff val="80000"/>
                  <a:alpha val="50319"/>
                </a:schemeClr>
              </a:solidFill>
            </p:spPr>
            <p:txBody>
              <a:bodyPr wrap="square" rtlCol="0">
                <a:spAutoFit/>
              </a:bodyPr>
              <a:lstStyle/>
              <a:p>
                <a:pPr algn="ctr"/>
                <a:r>
                  <a:rPr lang="en-GB" sz="800" b="1" dirty="0">
                    <a:solidFill>
                      <a:schemeClr val="tx2"/>
                    </a:solidFill>
                    <a:effectLst/>
                    <a:latin typeface="Posterama" panose="020B0504020200020000" pitchFamily="34" charset="0"/>
                    <a:cs typeface="Posterama" panose="020B0504020200020000" pitchFamily="34" charset="0"/>
                  </a:rPr>
                  <a:t>VIESTINTÄVERKOSTO</a:t>
                </a:r>
              </a:p>
            </p:txBody>
          </p:sp>
        </p:grpSp>
        <p:cxnSp>
          <p:nvCxnSpPr>
            <p:cNvPr id="44" name="Straight Connector 43">
              <a:extLst>
                <a:ext uri="{FF2B5EF4-FFF2-40B4-BE49-F238E27FC236}">
                  <a16:creationId xmlns:a16="http://schemas.microsoft.com/office/drawing/2014/main" id="{BFB3365E-DC8B-9D1D-535E-9E81B6A6F824}"/>
                </a:ext>
              </a:extLst>
            </p:cNvPr>
            <p:cNvCxnSpPr>
              <a:cxnSpLocks/>
            </p:cNvCxnSpPr>
            <p:nvPr/>
          </p:nvCxnSpPr>
          <p:spPr>
            <a:xfrm>
              <a:off x="8218215" y="4012662"/>
              <a:ext cx="0" cy="5028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ED7D016-261D-F8E4-FA6A-42A8A25473FD}"/>
                </a:ext>
              </a:extLst>
            </p:cNvPr>
            <p:cNvCxnSpPr>
              <a:cxnSpLocks/>
            </p:cNvCxnSpPr>
            <p:nvPr/>
          </p:nvCxnSpPr>
          <p:spPr>
            <a:xfrm>
              <a:off x="1599721" y="4012662"/>
              <a:ext cx="889902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4245A4C-9597-6199-CB9B-0CCE3EDE90CB}"/>
                </a:ext>
              </a:extLst>
            </p:cNvPr>
            <p:cNvCxnSpPr>
              <a:cxnSpLocks/>
            </p:cNvCxnSpPr>
            <p:nvPr/>
          </p:nvCxnSpPr>
          <p:spPr>
            <a:xfrm>
              <a:off x="3807905" y="4012662"/>
              <a:ext cx="0" cy="5028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9B4DB72-85B4-E69F-1753-B3EAC63D870F}"/>
                </a:ext>
              </a:extLst>
            </p:cNvPr>
            <p:cNvCxnSpPr>
              <a:cxnSpLocks/>
            </p:cNvCxnSpPr>
            <p:nvPr/>
          </p:nvCxnSpPr>
          <p:spPr>
            <a:xfrm>
              <a:off x="1599721" y="4012662"/>
              <a:ext cx="0" cy="80525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B6926AE-1FB0-F2F0-33B9-8A35D2063848}"/>
                </a:ext>
              </a:extLst>
            </p:cNvPr>
            <p:cNvSpPr txBox="1"/>
            <p:nvPr/>
          </p:nvSpPr>
          <p:spPr>
            <a:xfrm>
              <a:off x="456725" y="4658872"/>
              <a:ext cx="8868759" cy="734837"/>
            </a:xfrm>
            <a:prstGeom prst="roundRect">
              <a:avLst/>
            </a:prstGeom>
            <a:solidFill>
              <a:schemeClr val="accent5">
                <a:lumMod val="20000"/>
                <a:lumOff val="80000"/>
              </a:schemeClr>
            </a:solidFill>
          </p:spPr>
          <p:txBody>
            <a:bodyPr wrap="square" rtlCol="0" anchor="ctr">
              <a:noAutofit/>
            </a:bodyPr>
            <a:lstStyle/>
            <a:p>
              <a:pPr marL="133350"/>
              <a:r>
                <a:rPr lang="en-GB" sz="1100" b="1" dirty="0">
                  <a:solidFill>
                    <a:schemeClr val="tx2"/>
                  </a:solidFill>
                  <a:effectLst/>
                  <a:latin typeface="Posterama" panose="020B0504020200020000" pitchFamily="34" charset="0"/>
                  <a:cs typeface="Posterama" panose="020B0504020200020000" pitchFamily="34" charset="0"/>
                </a:rPr>
                <a:t>KESTÄVÄN SIIRTYMÄN</a:t>
              </a:r>
              <a:br>
                <a:rPr lang="en-GB" sz="1100" b="1" dirty="0">
                  <a:solidFill>
                    <a:schemeClr val="tx2"/>
                  </a:solidFill>
                  <a:effectLst/>
                  <a:latin typeface="Posterama" panose="020B0504020200020000" pitchFamily="34" charset="0"/>
                  <a:cs typeface="Posterama" panose="020B0504020200020000" pitchFamily="34" charset="0"/>
                </a:rPr>
              </a:br>
              <a:r>
                <a:rPr lang="en-GB" sz="1100" b="1" dirty="0">
                  <a:solidFill>
                    <a:schemeClr val="tx2"/>
                  </a:solidFill>
                  <a:effectLst/>
                  <a:latin typeface="Posterama" panose="020B0504020200020000" pitchFamily="34" charset="0"/>
                  <a:cs typeface="Posterama" panose="020B0504020200020000" pitchFamily="34" charset="0"/>
                </a:rPr>
                <a:t>TYÖRYHMÄ</a:t>
              </a:r>
              <a:endParaRPr lang="en-FI" sz="1100" b="1" dirty="0">
                <a:solidFill>
                  <a:schemeClr val="tx2"/>
                </a:solidFill>
              </a:endParaRPr>
            </a:p>
          </p:txBody>
        </p:sp>
        <p:sp>
          <p:nvSpPr>
            <p:cNvPr id="33" name="TextBox 32">
              <a:extLst>
                <a:ext uri="{FF2B5EF4-FFF2-40B4-BE49-F238E27FC236}">
                  <a16:creationId xmlns:a16="http://schemas.microsoft.com/office/drawing/2014/main" id="{59ADE866-19A9-0A13-ED94-E871CA9D5095}"/>
                </a:ext>
              </a:extLst>
            </p:cNvPr>
            <p:cNvSpPr txBox="1"/>
            <p:nvPr/>
          </p:nvSpPr>
          <p:spPr>
            <a:xfrm>
              <a:off x="2898385" y="4396290"/>
              <a:ext cx="1882799" cy="1260000"/>
            </a:xfrm>
            <a:prstGeom prst="roundRect">
              <a:avLst/>
            </a:prstGeom>
            <a:solidFill>
              <a:schemeClr val="bg1"/>
            </a:solidFill>
          </p:spPr>
          <p:txBody>
            <a:bodyPr wrap="square" rtlCol="0" anchor="ctr">
              <a:noAutofit/>
            </a:bodyPr>
            <a:lstStyle/>
            <a:p>
              <a:pPr algn="ctr"/>
              <a:r>
                <a:rPr lang="en-GB" sz="1000" b="1" dirty="0">
                  <a:solidFill>
                    <a:schemeClr val="tx2"/>
                  </a:solidFill>
                  <a:latin typeface="Posterama" panose="020B0504020200020000" pitchFamily="34" charset="0"/>
                  <a:cs typeface="Posterama" panose="020B0504020200020000" pitchFamily="34" charset="0"/>
                </a:rPr>
                <a:t>LIIKENNEJÄRJES-TELMÄ TYÖRYHMÄ</a:t>
              </a:r>
            </a:p>
          </p:txBody>
        </p:sp>
        <p:sp>
          <p:nvSpPr>
            <p:cNvPr id="34" name="TextBox 33">
              <a:extLst>
                <a:ext uri="{FF2B5EF4-FFF2-40B4-BE49-F238E27FC236}">
                  <a16:creationId xmlns:a16="http://schemas.microsoft.com/office/drawing/2014/main" id="{2793AB28-78FA-B6E5-19E8-85D0470D60BE}"/>
                </a:ext>
              </a:extLst>
            </p:cNvPr>
            <p:cNvSpPr txBox="1"/>
            <p:nvPr/>
          </p:nvSpPr>
          <p:spPr>
            <a:xfrm>
              <a:off x="5106568" y="4396290"/>
              <a:ext cx="1882799" cy="1260000"/>
            </a:xfrm>
            <a:prstGeom prst="roundRect">
              <a:avLst/>
            </a:prstGeom>
            <a:solidFill>
              <a:schemeClr val="bg1"/>
            </a:solidFill>
          </p:spPr>
          <p:txBody>
            <a:bodyPr wrap="square" rtlCol="0" anchor="ctr">
              <a:noAutofit/>
            </a:bodyPr>
            <a:lstStyle/>
            <a:p>
              <a:pPr algn="ctr"/>
              <a:r>
                <a:rPr lang="en-GB" sz="1000" b="1" dirty="0">
                  <a:solidFill>
                    <a:schemeClr val="tx2"/>
                  </a:solidFill>
                  <a:effectLst/>
                  <a:latin typeface="Posterama" panose="020B0504020200020000" pitchFamily="34" charset="0"/>
                  <a:cs typeface="Posterama" panose="020B0504020200020000" pitchFamily="34" charset="0"/>
                </a:rPr>
                <a:t>MAANKÄYTTÖ JA ASUMINEN -TYÖRYHMÄ</a:t>
              </a:r>
            </a:p>
          </p:txBody>
        </p:sp>
        <p:sp>
          <p:nvSpPr>
            <p:cNvPr id="35" name="TextBox 34">
              <a:extLst>
                <a:ext uri="{FF2B5EF4-FFF2-40B4-BE49-F238E27FC236}">
                  <a16:creationId xmlns:a16="http://schemas.microsoft.com/office/drawing/2014/main" id="{AA1D7168-0AC5-BC9F-1C6E-61B0A11F753A}"/>
                </a:ext>
              </a:extLst>
            </p:cNvPr>
            <p:cNvSpPr txBox="1"/>
            <p:nvPr/>
          </p:nvSpPr>
          <p:spPr>
            <a:xfrm>
              <a:off x="7308694" y="4396290"/>
              <a:ext cx="1882799" cy="1260000"/>
            </a:xfrm>
            <a:prstGeom prst="roundRect">
              <a:avLst/>
            </a:prstGeom>
            <a:solidFill>
              <a:schemeClr val="bg1"/>
            </a:solidFill>
          </p:spPr>
          <p:txBody>
            <a:bodyPr wrap="square" rtlCol="0" anchor="ctr">
              <a:noAutofit/>
            </a:bodyPr>
            <a:lstStyle/>
            <a:p>
              <a:pPr algn="ctr"/>
              <a:r>
                <a:rPr lang="en-GB" sz="1000" b="1" dirty="0">
                  <a:solidFill>
                    <a:schemeClr val="tx2"/>
                  </a:solidFill>
                  <a:latin typeface="Posterama" panose="020B0504020200020000" pitchFamily="34" charset="0"/>
                  <a:cs typeface="Posterama" panose="020B0504020200020000" pitchFamily="34" charset="0"/>
                </a:rPr>
                <a:t>SIVISTYSPALVELU-JEN TYÖRYHMÄ</a:t>
              </a:r>
            </a:p>
          </p:txBody>
        </p:sp>
      </p:grpSp>
      <p:pic>
        <p:nvPicPr>
          <p:cNvPr id="22" name="Kuva 21" descr="Kuva, joka sisältää kohteen henkilö, sisä, puku, poseeraaminen&#10;&#10;Kuvaus luotu automaattisesti">
            <a:extLst>
              <a:ext uri="{FF2B5EF4-FFF2-40B4-BE49-F238E27FC236}">
                <a16:creationId xmlns:a16="http://schemas.microsoft.com/office/drawing/2014/main" id="{51F86B40-5F75-4339-B447-AFC514147842}"/>
              </a:ext>
            </a:extLst>
          </p:cNvPr>
          <p:cNvPicPr>
            <a:picLocks noChangeAspect="1"/>
          </p:cNvPicPr>
          <p:nvPr/>
        </p:nvPicPr>
        <p:blipFill>
          <a:blip r:embed="rId3"/>
          <a:stretch>
            <a:fillRect/>
          </a:stretch>
        </p:blipFill>
        <p:spPr>
          <a:xfrm>
            <a:off x="8751707" y="1703401"/>
            <a:ext cx="2959248" cy="2066272"/>
          </a:xfrm>
          <a:prstGeom prst="rect">
            <a:avLst/>
          </a:prstGeom>
        </p:spPr>
      </p:pic>
      <p:sp>
        <p:nvSpPr>
          <p:cNvPr id="23" name="TextBox 28">
            <a:extLst>
              <a:ext uri="{FF2B5EF4-FFF2-40B4-BE49-F238E27FC236}">
                <a16:creationId xmlns:a16="http://schemas.microsoft.com/office/drawing/2014/main" id="{54541CDE-8427-41CD-9C00-B67F73446E85}"/>
              </a:ext>
            </a:extLst>
          </p:cNvPr>
          <p:cNvSpPr txBox="1"/>
          <p:nvPr/>
        </p:nvSpPr>
        <p:spPr>
          <a:xfrm>
            <a:off x="8751707" y="1703400"/>
            <a:ext cx="1872381" cy="274775"/>
          </a:xfrm>
          <a:prstGeom prst="roundRect">
            <a:avLst/>
          </a:prstGeom>
          <a:solidFill>
            <a:schemeClr val="accent5">
              <a:lumMod val="20000"/>
              <a:lumOff val="80000"/>
            </a:schemeClr>
          </a:solidFill>
        </p:spPr>
        <p:txBody>
          <a:bodyPr wrap="square" rtlCol="0">
            <a:noAutofit/>
          </a:bodyPr>
          <a:lstStyle/>
          <a:p>
            <a:pPr algn="ctr"/>
            <a:r>
              <a:rPr lang="en-FI" sz="1000" b="1" dirty="0">
                <a:solidFill>
                  <a:schemeClr val="tx2"/>
                </a:solidFill>
                <a:latin typeface="Posterama" panose="020B0504020200020000" pitchFamily="34" charset="0"/>
                <a:cs typeface="Posterama" panose="020B0504020200020000" pitchFamily="34" charset="0"/>
              </a:rPr>
              <a:t>SEUTUHALLITUS</a:t>
            </a:r>
          </a:p>
        </p:txBody>
      </p:sp>
      <p:sp>
        <p:nvSpPr>
          <p:cNvPr id="4" name="Tekstiruutu 3">
            <a:extLst>
              <a:ext uri="{FF2B5EF4-FFF2-40B4-BE49-F238E27FC236}">
                <a16:creationId xmlns:a16="http://schemas.microsoft.com/office/drawing/2014/main" id="{AF409357-BCCA-4AAD-8702-3FE2DA31F80E}"/>
              </a:ext>
            </a:extLst>
          </p:cNvPr>
          <p:cNvSpPr txBox="1"/>
          <p:nvPr/>
        </p:nvSpPr>
        <p:spPr>
          <a:xfrm>
            <a:off x="471511" y="241636"/>
            <a:ext cx="5099825" cy="707886"/>
          </a:xfrm>
          <a:prstGeom prst="rect">
            <a:avLst/>
          </a:prstGeom>
          <a:noFill/>
        </p:spPr>
        <p:txBody>
          <a:bodyPr wrap="square" rtlCol="0">
            <a:spAutoFit/>
          </a:bodyPr>
          <a:lstStyle/>
          <a:p>
            <a:r>
              <a:rPr lang="fi-FI" sz="4000" b="1" dirty="0">
                <a:solidFill>
                  <a:schemeClr val="bg1"/>
                </a:solidFill>
              </a:rPr>
              <a:t>Seutuyhteistyö</a:t>
            </a:r>
          </a:p>
        </p:txBody>
      </p:sp>
    </p:spTree>
    <p:extLst>
      <p:ext uri="{BB962C8B-B14F-4D97-AF65-F5344CB8AC3E}">
        <p14:creationId xmlns:p14="http://schemas.microsoft.com/office/powerpoint/2010/main" val="17361277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orakulmio 17">
            <a:extLst>
              <a:ext uri="{FF2B5EF4-FFF2-40B4-BE49-F238E27FC236}">
                <a16:creationId xmlns:a16="http://schemas.microsoft.com/office/drawing/2014/main" id="{C3EE506A-C2E8-304D-AA96-97BC6F0BC296}"/>
              </a:ext>
            </a:extLst>
          </p:cNvPr>
          <p:cNvSpPr/>
          <p:nvPr/>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 name="Kuva 19">
            <a:extLst>
              <a:ext uri="{FF2B5EF4-FFF2-40B4-BE49-F238E27FC236}">
                <a16:creationId xmlns:a16="http://schemas.microsoft.com/office/drawing/2014/main" id="{F2C6274F-0CA5-A64F-8539-5BE98DB628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3219" r="13716" b="5102"/>
          <a:stretch/>
        </p:blipFill>
        <p:spPr>
          <a:xfrm>
            <a:off x="356549" y="1861461"/>
            <a:ext cx="9499833" cy="4429894"/>
          </a:xfrm>
          <a:prstGeom prst="rect">
            <a:avLst/>
          </a:prstGeom>
        </p:spPr>
      </p:pic>
      <p:sp>
        <p:nvSpPr>
          <p:cNvPr id="2" name="Otsikko 1">
            <a:extLst>
              <a:ext uri="{FF2B5EF4-FFF2-40B4-BE49-F238E27FC236}">
                <a16:creationId xmlns:a16="http://schemas.microsoft.com/office/drawing/2014/main" id="{11DC4B66-2C95-4216-B561-E834180B9364}"/>
              </a:ext>
            </a:extLst>
          </p:cNvPr>
          <p:cNvSpPr>
            <a:spLocks noGrp="1"/>
          </p:cNvSpPr>
          <p:nvPr>
            <p:ph type="title"/>
          </p:nvPr>
        </p:nvSpPr>
        <p:spPr>
          <a:xfrm>
            <a:off x="1188475" y="1490208"/>
            <a:ext cx="3689918" cy="488017"/>
          </a:xfrm>
        </p:spPr>
        <p:txBody>
          <a:bodyPr anchor="t">
            <a:noAutofit/>
          </a:bodyPr>
          <a:lstStyle/>
          <a:p>
            <a:pPr>
              <a:lnSpc>
                <a:spcPct val="100000"/>
              </a:lnSpc>
              <a:defRPr/>
            </a:pPr>
            <a:r>
              <a:rPr lang="fi-FI" sz="2400" dirty="0">
                <a:solidFill>
                  <a:schemeClr val="bg1"/>
                </a:solidFill>
              </a:rPr>
              <a:t>Kaupunkiseutu 4/2023</a:t>
            </a:r>
            <a:br>
              <a:rPr lang="fi-FI" sz="2400" dirty="0">
                <a:solidFill>
                  <a:schemeClr val="bg1"/>
                </a:solidFill>
              </a:rPr>
            </a:br>
            <a:br>
              <a:rPr lang="fi-FI" sz="2400" dirty="0">
                <a:solidFill>
                  <a:schemeClr val="bg1"/>
                </a:solidFill>
              </a:rPr>
            </a:br>
            <a:br>
              <a:rPr lang="fi-FI" sz="2400" dirty="0">
                <a:solidFill>
                  <a:schemeClr val="bg1"/>
                </a:solidFill>
              </a:rPr>
            </a:br>
            <a:br>
              <a:rPr lang="fi-FI" sz="2400" dirty="0">
                <a:solidFill>
                  <a:schemeClr val="bg1"/>
                </a:solidFill>
              </a:rPr>
            </a:br>
            <a:endParaRPr lang="fi-FI" sz="2400" dirty="0">
              <a:solidFill>
                <a:schemeClr val="bg1"/>
              </a:solidFill>
            </a:endParaRPr>
          </a:p>
        </p:txBody>
      </p:sp>
      <p:sp>
        <p:nvSpPr>
          <p:cNvPr id="7" name="Tekstiruutu 6"/>
          <p:cNvSpPr txBox="1"/>
          <p:nvPr/>
        </p:nvSpPr>
        <p:spPr>
          <a:xfrm>
            <a:off x="6984068" y="1490208"/>
            <a:ext cx="51193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i="0" u="none" strike="noStrike" kern="1200" cap="none" spc="0" normalizeH="0" baseline="0" noProof="0" dirty="0">
                <a:ln>
                  <a:noFill/>
                </a:ln>
                <a:solidFill>
                  <a:srgbClr val="FFFFFF"/>
                </a:solidFill>
                <a:effectLst/>
                <a:uLnTx/>
                <a:uFillTx/>
                <a:latin typeface="Posterama" panose="020B0604020202020204"/>
                <a:ea typeface="+mn-ea"/>
                <a:cs typeface="+mn-cs"/>
              </a:rPr>
              <a:t>Kaupunkiseutu 2040</a:t>
            </a:r>
          </a:p>
        </p:txBody>
      </p:sp>
      <p:sp>
        <p:nvSpPr>
          <p:cNvPr id="15" name="Tekstiruutu 14">
            <a:extLst>
              <a:ext uri="{FF2B5EF4-FFF2-40B4-BE49-F238E27FC236}">
                <a16:creationId xmlns:a16="http://schemas.microsoft.com/office/drawing/2014/main" id="{EF77B2C4-9441-C448-BE19-7974867CC89E}"/>
              </a:ext>
            </a:extLst>
          </p:cNvPr>
          <p:cNvSpPr txBox="1"/>
          <p:nvPr/>
        </p:nvSpPr>
        <p:spPr>
          <a:xfrm>
            <a:off x="1252224" y="1933743"/>
            <a:ext cx="428405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b="0" i="0" u="none" strike="noStrike" kern="1200" cap="none" spc="0" normalizeH="0" baseline="0" noProof="0" dirty="0">
                <a:ln>
                  <a:noFill/>
                </a:ln>
                <a:solidFill>
                  <a:srgbClr val="FFFFFF"/>
                </a:solidFill>
                <a:effectLst/>
                <a:uLnTx/>
                <a:uFillTx/>
                <a:latin typeface="Posterama" panose="020B0504020200020000" pitchFamily="34" charset="0"/>
                <a:ea typeface="+mn-ea"/>
                <a:cs typeface="Posterama" panose="020B0504020200020000" pitchFamily="34" charset="0"/>
              </a:rPr>
              <a:t>Tampere 	251 378 as.</a:t>
            </a:r>
            <a:br>
              <a:rPr kumimoji="0" lang="fi-FI" b="0" i="0" u="none" strike="noStrike" kern="1200" cap="none" spc="0" normalizeH="0" baseline="0" noProof="0" dirty="0">
                <a:ln>
                  <a:noFill/>
                </a:ln>
                <a:solidFill>
                  <a:srgbClr val="FFFFFF"/>
                </a:solidFill>
                <a:effectLst/>
                <a:uLnTx/>
                <a:uFillTx/>
                <a:latin typeface="Posterama" panose="020B0504020200020000" pitchFamily="34" charset="0"/>
                <a:ea typeface="+mn-ea"/>
                <a:cs typeface="Posterama" panose="020B0504020200020000" pitchFamily="34" charset="0"/>
              </a:rPr>
            </a:br>
            <a:r>
              <a:rPr kumimoji="0" lang="fi-FI" b="0" i="0" u="none" strike="noStrike" kern="1200" cap="none" spc="0" normalizeH="0" baseline="0" noProof="0" dirty="0">
                <a:ln>
                  <a:noFill/>
                </a:ln>
                <a:solidFill>
                  <a:srgbClr val="FFFFFF"/>
                </a:solidFill>
                <a:effectLst/>
                <a:uLnTx/>
                <a:uFillTx/>
                <a:latin typeface="Posterama" panose="020B0504020200020000" pitchFamily="34" charset="0"/>
                <a:ea typeface="+mn-ea"/>
                <a:cs typeface="Posterama" panose="020B0504020200020000" pitchFamily="34" charset="0"/>
              </a:rPr>
              <a:t>Kehyskunnat 	161 </a:t>
            </a:r>
            <a:r>
              <a:rPr lang="fi-FI" dirty="0">
                <a:solidFill>
                  <a:srgbClr val="FFFFFF"/>
                </a:solidFill>
                <a:latin typeface="Posterama" panose="020B0504020200020000" pitchFamily="34" charset="0"/>
                <a:cs typeface="Posterama" panose="020B0504020200020000" pitchFamily="34" charset="0"/>
              </a:rPr>
              <a:t>3</a:t>
            </a:r>
            <a:r>
              <a:rPr kumimoji="0" lang="fi-FI" b="0" i="0" u="none" strike="noStrike" kern="1200" cap="none" spc="0" normalizeH="0" baseline="0" noProof="0" dirty="0">
                <a:ln>
                  <a:noFill/>
                </a:ln>
                <a:solidFill>
                  <a:srgbClr val="FFFFFF"/>
                </a:solidFill>
                <a:effectLst/>
                <a:uLnTx/>
                <a:uFillTx/>
                <a:latin typeface="Posterama" panose="020B0504020200020000" pitchFamily="34" charset="0"/>
                <a:ea typeface="+mn-ea"/>
                <a:cs typeface="Posterama" panose="020B0504020200020000" pitchFamily="34" charset="0"/>
              </a:rPr>
              <a:t>78 as.</a:t>
            </a:r>
            <a:br>
              <a:rPr kumimoji="0" lang="fi-FI" b="0" i="0" u="none" strike="noStrike" kern="1200" cap="none" spc="0" normalizeH="0" baseline="0" noProof="0" dirty="0">
                <a:ln>
                  <a:noFill/>
                </a:ln>
                <a:solidFill>
                  <a:srgbClr val="FFFFFF"/>
                </a:solidFill>
                <a:effectLst/>
                <a:uLnTx/>
                <a:uFillTx/>
                <a:latin typeface="Posterama" panose="020B0504020200020000" pitchFamily="34" charset="0"/>
                <a:ea typeface="+mn-ea"/>
                <a:cs typeface="Posterama" panose="020B0504020200020000" pitchFamily="34" charset="0"/>
              </a:rPr>
            </a:br>
            <a:r>
              <a:rPr kumimoji="0" lang="fi-FI" b="0" i="0" u="none" strike="noStrike" kern="1200" cap="none" spc="0" normalizeH="0" baseline="0" noProof="0" dirty="0">
                <a:ln>
                  <a:noFill/>
                </a:ln>
                <a:solidFill>
                  <a:srgbClr val="FFFFFF"/>
                </a:solidFill>
                <a:effectLst/>
                <a:uLnTx/>
                <a:uFillTx/>
                <a:latin typeface="Posterama" panose="020B0504020200020000" pitchFamily="34" charset="0"/>
                <a:ea typeface="+mn-ea"/>
                <a:cs typeface="Posterama" panose="020B0504020200020000" pitchFamily="34" charset="0"/>
              </a:rPr>
              <a:t>Seutu yhteensä	</a:t>
            </a:r>
            <a:r>
              <a:rPr kumimoji="0" lang="fi-FI" b="1" i="0" u="none" strike="noStrike" kern="1200" cap="none" spc="0" normalizeH="0" baseline="0" noProof="0" dirty="0">
                <a:ln>
                  <a:noFill/>
                </a:ln>
                <a:solidFill>
                  <a:srgbClr val="FFFFFF"/>
                </a:solidFill>
                <a:effectLst/>
                <a:uLnTx/>
                <a:uFillTx/>
                <a:latin typeface="Posterama" panose="020B0504020200020000" pitchFamily="34" charset="0"/>
                <a:ea typeface="+mn-ea"/>
                <a:cs typeface="Posterama" panose="020B0504020200020000" pitchFamily="34" charset="0"/>
              </a:rPr>
              <a:t>412 756 </a:t>
            </a:r>
            <a:r>
              <a:rPr kumimoji="0" lang="fi-FI" b="0" i="0" u="none" strike="noStrike" kern="1200" cap="none" spc="0" normalizeH="0" baseline="0" noProof="0" dirty="0">
                <a:ln>
                  <a:noFill/>
                </a:ln>
                <a:solidFill>
                  <a:srgbClr val="FFFFFF"/>
                </a:solidFill>
                <a:effectLst/>
                <a:uLnTx/>
                <a:uFillTx/>
                <a:latin typeface="Posterama" panose="020B0504020200020000" pitchFamily="34" charset="0"/>
                <a:ea typeface="+mn-ea"/>
                <a:cs typeface="Posterama" panose="020B0504020200020000" pitchFamily="34" charset="0"/>
              </a:rPr>
              <a:t>as.</a:t>
            </a:r>
            <a:endParaRPr kumimoji="0" lang="fi-FI" b="0" i="0" u="none" strike="noStrike" kern="1200" cap="none" spc="0" normalizeH="0" baseline="0" noProof="0" dirty="0">
              <a:ln>
                <a:noFill/>
              </a:ln>
              <a:solidFill>
                <a:srgbClr val="222222"/>
              </a:solidFill>
              <a:effectLst/>
              <a:uLnTx/>
              <a:uFillTx/>
              <a:latin typeface="Posterama" panose="020B0504020200020000" pitchFamily="34" charset="0"/>
              <a:ea typeface="+mn-ea"/>
              <a:cs typeface="Posterama" panose="020B0504020200020000" pitchFamily="34" charset="0"/>
            </a:endParaRPr>
          </a:p>
        </p:txBody>
      </p:sp>
      <p:sp>
        <p:nvSpPr>
          <p:cNvPr id="17" name="Tekstiruutu 16">
            <a:extLst>
              <a:ext uri="{FF2B5EF4-FFF2-40B4-BE49-F238E27FC236}">
                <a16:creationId xmlns:a16="http://schemas.microsoft.com/office/drawing/2014/main" id="{7A73C20B-D8F8-E644-B7F9-72C472A8C1DA}"/>
              </a:ext>
            </a:extLst>
          </p:cNvPr>
          <p:cNvSpPr txBox="1"/>
          <p:nvPr/>
        </p:nvSpPr>
        <p:spPr>
          <a:xfrm>
            <a:off x="6984068" y="2056853"/>
            <a:ext cx="60982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i-FI" altLang="fi-FI" b="0" i="0" u="none" strike="noStrike" kern="1200" cap="none" spc="0" normalizeH="0" baseline="0" noProof="0" dirty="0">
                <a:ln>
                  <a:noFill/>
                </a:ln>
                <a:solidFill>
                  <a:srgbClr val="FFFFFF"/>
                </a:solidFill>
                <a:effectLst/>
                <a:uLnTx/>
                <a:uFillTx/>
                <a:latin typeface="Posterama" panose="020B0604020202020204"/>
                <a:ea typeface="+mn-ea"/>
                <a:cs typeface="+mn-cs"/>
              </a:rPr>
              <a:t>Väestötavoite	480 000 as. </a:t>
            </a:r>
            <a:br>
              <a:rPr kumimoji="0" lang="fi-FI" altLang="fi-FI" b="0" i="0" u="none" strike="noStrike" kern="1200" cap="none" spc="0" normalizeH="0" baseline="0" noProof="0" dirty="0">
                <a:ln>
                  <a:noFill/>
                </a:ln>
                <a:solidFill>
                  <a:srgbClr val="FFFFFF"/>
                </a:solidFill>
                <a:effectLst/>
                <a:uLnTx/>
                <a:uFillTx/>
                <a:latin typeface="Posterama" panose="020B0604020202020204"/>
                <a:ea typeface="+mn-ea"/>
                <a:cs typeface="+mn-cs"/>
              </a:rPr>
            </a:br>
            <a:r>
              <a:rPr kumimoji="0" lang="fi-FI" altLang="fi-FI" b="0" i="0" u="none" strike="noStrike" kern="1200" cap="none" spc="0" normalizeH="0" baseline="0" noProof="0" dirty="0">
                <a:ln>
                  <a:noFill/>
                </a:ln>
                <a:solidFill>
                  <a:srgbClr val="FFFFFF"/>
                </a:solidFill>
                <a:effectLst/>
                <a:uLnTx/>
                <a:uFillTx/>
                <a:latin typeface="Posterama" panose="020B0604020202020204"/>
                <a:ea typeface="+mn-ea"/>
                <a:cs typeface="+mn-cs"/>
              </a:rPr>
              <a:t>Vuosikasvu 	n. 4000 as/v</a:t>
            </a:r>
            <a:endParaRPr kumimoji="0" lang="fi-FI" b="0" i="0" u="none" strike="noStrike" kern="1200" cap="none" spc="0" normalizeH="0" baseline="0" noProof="0" dirty="0">
              <a:ln>
                <a:noFill/>
              </a:ln>
              <a:solidFill>
                <a:srgbClr val="FFFFFF"/>
              </a:solidFill>
              <a:effectLst/>
              <a:uLnTx/>
              <a:uFillTx/>
              <a:latin typeface="Posterama" panose="020B0604020202020204"/>
              <a:ea typeface="+mn-ea"/>
              <a:cs typeface="+mn-cs"/>
            </a:endParaRPr>
          </a:p>
        </p:txBody>
      </p:sp>
      <p:pic>
        <p:nvPicPr>
          <p:cNvPr id="4" name="Kuva 3">
            <a:extLst>
              <a:ext uri="{FF2B5EF4-FFF2-40B4-BE49-F238E27FC236}">
                <a16:creationId xmlns:a16="http://schemas.microsoft.com/office/drawing/2014/main" id="{F82933B6-206D-A84D-8971-E76C44AE9D1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9182" b="25105"/>
          <a:stretch/>
        </p:blipFill>
        <p:spPr>
          <a:xfrm>
            <a:off x="8816811" y="5208494"/>
            <a:ext cx="3450465" cy="1577329"/>
          </a:xfrm>
          <a:prstGeom prst="rect">
            <a:avLst/>
          </a:prstGeom>
        </p:spPr>
      </p:pic>
      <p:sp>
        <p:nvSpPr>
          <p:cNvPr id="10" name="Title 1">
            <a:extLst>
              <a:ext uri="{FF2B5EF4-FFF2-40B4-BE49-F238E27FC236}">
                <a16:creationId xmlns:a16="http://schemas.microsoft.com/office/drawing/2014/main" id="{8402E274-C528-453A-A405-D1C29E471514}"/>
              </a:ext>
            </a:extLst>
          </p:cNvPr>
          <p:cNvSpPr txBox="1">
            <a:spLocks/>
          </p:cNvSpPr>
          <p:nvPr/>
        </p:nvSpPr>
        <p:spPr>
          <a:xfrm>
            <a:off x="-232475" y="496595"/>
            <a:ext cx="12192000" cy="597592"/>
          </a:xfrm>
          <a:prstGeom prst="rect">
            <a:avLst/>
          </a:prstGeom>
        </p:spPr>
        <p:txBody>
          <a:bodyPr/>
          <a:lstStyle>
            <a:lvl1pPr algn="l" defTabSz="914400" rtl="0" eaLnBrk="1" latinLnBrk="0" hangingPunct="1">
              <a:lnSpc>
                <a:spcPct val="90000"/>
              </a:lnSpc>
              <a:spcBef>
                <a:spcPct val="0"/>
              </a:spcBef>
              <a:buNone/>
              <a:defRPr sz="4000" kern="1200">
                <a:solidFill>
                  <a:schemeClr val="bg1"/>
                </a:solidFill>
                <a:latin typeface="Posterama" panose="020B0604020202020204" pitchFamily="34" charset="0"/>
                <a:ea typeface="+mj-ea"/>
                <a:cs typeface="Posterama" panose="020B0604020202020204" pitchFamily="34" charset="0"/>
              </a:defRPr>
            </a:lvl1pPr>
          </a:lstStyle>
          <a:p>
            <a:pPr algn="ctr"/>
            <a:r>
              <a:rPr lang="fi-FI" sz="3200" b="1" dirty="0"/>
              <a:t>Kasvu jatkuu kohti tavoitevuotta </a:t>
            </a:r>
            <a:endParaRPr lang="en-FI" sz="3200" b="1" dirty="0"/>
          </a:p>
        </p:txBody>
      </p:sp>
    </p:spTree>
    <p:extLst>
      <p:ext uri="{BB962C8B-B14F-4D97-AF65-F5344CB8AC3E}">
        <p14:creationId xmlns:p14="http://schemas.microsoft.com/office/powerpoint/2010/main" val="21423520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DCD5E-B031-6AAC-83EA-43D5C96660B1}"/>
              </a:ext>
            </a:extLst>
          </p:cNvPr>
          <p:cNvSpPr>
            <a:spLocks noGrp="1"/>
          </p:cNvSpPr>
          <p:nvPr>
            <p:ph type="ctrTitle"/>
          </p:nvPr>
        </p:nvSpPr>
        <p:spPr/>
        <p:txBody>
          <a:bodyPr/>
          <a:lstStyle/>
          <a:p>
            <a:r>
              <a:rPr lang="en-GB" dirty="0" err="1"/>
              <a:t>Rakenteen</a:t>
            </a:r>
            <a:r>
              <a:rPr lang="en-GB" dirty="0"/>
              <a:t> </a:t>
            </a:r>
            <a:r>
              <a:rPr lang="en-GB" dirty="0" err="1"/>
              <a:t>kehittämisen</a:t>
            </a:r>
            <a:r>
              <a:rPr lang="en-GB" dirty="0"/>
              <a:t> </a:t>
            </a:r>
            <a:r>
              <a:rPr lang="en-GB" dirty="0" err="1"/>
              <a:t>periaatteita</a:t>
            </a:r>
            <a:endParaRPr lang="fi-FI" dirty="0"/>
          </a:p>
        </p:txBody>
      </p:sp>
      <p:sp>
        <p:nvSpPr>
          <p:cNvPr id="3" name="Subtitle 2">
            <a:extLst>
              <a:ext uri="{FF2B5EF4-FFF2-40B4-BE49-F238E27FC236}">
                <a16:creationId xmlns:a16="http://schemas.microsoft.com/office/drawing/2014/main" id="{7F56C12E-3937-F63E-671E-DD1B08B2A78D}"/>
              </a:ext>
            </a:extLst>
          </p:cNvPr>
          <p:cNvSpPr>
            <a:spLocks noGrp="1"/>
          </p:cNvSpPr>
          <p:nvPr>
            <p:ph type="subTitle" idx="1"/>
          </p:nvPr>
        </p:nvSpPr>
        <p:spPr/>
        <p:txBody>
          <a:bodyPr/>
          <a:lstStyle/>
          <a:p>
            <a:r>
              <a:rPr lang="en-GB" dirty="0" err="1"/>
              <a:t>Rakennesuunnitelma</a:t>
            </a:r>
            <a:r>
              <a:rPr lang="en-GB" dirty="0"/>
              <a:t> 2030</a:t>
            </a:r>
          </a:p>
          <a:p>
            <a:r>
              <a:rPr lang="en-GB" dirty="0" err="1"/>
              <a:t>Rakennesuunnitelmat</a:t>
            </a:r>
            <a:r>
              <a:rPr lang="en-GB" dirty="0"/>
              <a:t> </a:t>
            </a:r>
            <a:r>
              <a:rPr lang="en-GB" dirty="0" err="1"/>
              <a:t>ja</a:t>
            </a:r>
            <a:r>
              <a:rPr lang="en-GB" dirty="0"/>
              <a:t> MAL-</a:t>
            </a:r>
            <a:r>
              <a:rPr lang="en-GB" dirty="0" err="1"/>
              <a:t>sopimukset</a:t>
            </a:r>
            <a:endParaRPr lang="en-GB" dirty="0"/>
          </a:p>
          <a:p>
            <a:endParaRPr lang="fi-FI" dirty="0"/>
          </a:p>
        </p:txBody>
      </p:sp>
      <p:sp>
        <p:nvSpPr>
          <p:cNvPr id="7" name="SmartArt Placeholder 6">
            <a:extLst>
              <a:ext uri="{FF2B5EF4-FFF2-40B4-BE49-F238E27FC236}">
                <a16:creationId xmlns:a16="http://schemas.microsoft.com/office/drawing/2014/main" id="{033A2BBC-335C-A637-7057-0271E6B1DD6B}"/>
              </a:ext>
            </a:extLst>
          </p:cNvPr>
          <p:cNvSpPr>
            <a:spLocks noGrp="1"/>
          </p:cNvSpPr>
          <p:nvPr>
            <p:ph type="dgm" sz="quarter" idx="11"/>
          </p:nvPr>
        </p:nvSpPr>
        <p:spPr/>
        <p:txBody>
          <a:bodyPr/>
          <a:lstStyle/>
          <a:p>
            <a:endParaRPr lang="fi-FI"/>
          </a:p>
        </p:txBody>
      </p:sp>
    </p:spTree>
    <p:extLst>
      <p:ext uri="{BB962C8B-B14F-4D97-AF65-F5344CB8AC3E}">
        <p14:creationId xmlns:p14="http://schemas.microsoft.com/office/powerpoint/2010/main" val="2007346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AB63E4DF-7C2B-3D19-9487-62B258B6C7CC}"/>
              </a:ext>
            </a:extLst>
          </p:cNvPr>
          <p:cNvPicPr>
            <a:picLocks noChangeAspect="1"/>
          </p:cNvPicPr>
          <p:nvPr/>
        </p:nvPicPr>
        <p:blipFill rotWithShape="1">
          <a:blip r:embed="rId2"/>
          <a:srcRect b="953"/>
          <a:stretch/>
        </p:blipFill>
        <p:spPr>
          <a:xfrm>
            <a:off x="261257" y="1"/>
            <a:ext cx="8388219" cy="6858000"/>
          </a:xfrm>
          <a:prstGeom prst="rect">
            <a:avLst/>
          </a:prstGeom>
        </p:spPr>
      </p:pic>
      <p:sp>
        <p:nvSpPr>
          <p:cNvPr id="8" name="Tekstiruutu 7">
            <a:extLst>
              <a:ext uri="{FF2B5EF4-FFF2-40B4-BE49-F238E27FC236}">
                <a16:creationId xmlns:a16="http://schemas.microsoft.com/office/drawing/2014/main" id="{95D75F1B-0D82-1B7F-B1AD-9B9CAFF4B588}"/>
              </a:ext>
            </a:extLst>
          </p:cNvPr>
          <p:cNvSpPr txBox="1"/>
          <p:nvPr/>
        </p:nvSpPr>
        <p:spPr>
          <a:xfrm>
            <a:off x="8154407" y="2195661"/>
            <a:ext cx="3713583" cy="3416320"/>
          </a:xfrm>
          <a:prstGeom prst="rect">
            <a:avLst/>
          </a:prstGeom>
          <a:noFill/>
          <a:ln w="28575">
            <a:solidFill>
              <a:schemeClr val="accent6">
                <a:lumMod val="75000"/>
              </a:schemeClr>
            </a:solidFill>
          </a:ln>
        </p:spPr>
        <p:txBody>
          <a:bodyPr wrap="square" rtlCol="0">
            <a:spAutoFit/>
          </a:bodyPr>
          <a:lstStyle/>
          <a:p>
            <a:r>
              <a:rPr lang="fi-FI" u="sng" dirty="0">
                <a:latin typeface="Posterama" panose="020B0504020200020000" pitchFamily="34" charset="0"/>
                <a:cs typeface="Posterama" panose="020B0504020200020000" pitchFamily="34" charset="0"/>
              </a:rPr>
              <a:t>Valintoja </a:t>
            </a:r>
          </a:p>
          <a:p>
            <a:r>
              <a:rPr lang="fi-FI" u="sng" dirty="0">
                <a:latin typeface="Posterama" panose="020B0504020200020000" pitchFamily="34" charset="0"/>
                <a:cs typeface="Posterama" panose="020B0504020200020000" pitchFamily="34" charset="0"/>
              </a:rPr>
              <a:t>1. rakennesuunnitelmassa: </a:t>
            </a:r>
          </a:p>
          <a:p>
            <a:endParaRPr lang="fi-FI" dirty="0">
              <a:latin typeface="Posterama" panose="020B0504020200020000" pitchFamily="34" charset="0"/>
              <a:cs typeface="Posterama" panose="020B0504020200020000" pitchFamily="34" charset="0"/>
            </a:endParaRPr>
          </a:p>
          <a:p>
            <a:pPr marL="285750" indent="-285750">
              <a:buFont typeface="Arial" panose="020B0604020202020204" pitchFamily="34" charset="0"/>
              <a:buChar char="•"/>
            </a:pPr>
            <a:r>
              <a:rPr lang="fi-FI" dirty="0">
                <a:latin typeface="Posterama" panose="020B0504020200020000" pitchFamily="34" charset="0"/>
                <a:cs typeface="Posterama" panose="020B0504020200020000" pitchFamily="34" charset="0"/>
              </a:rPr>
              <a:t>Kasvu rakenteen sisään</a:t>
            </a:r>
          </a:p>
          <a:p>
            <a:endParaRPr lang="fi-FI" dirty="0">
              <a:latin typeface="Posterama" panose="020B0504020200020000" pitchFamily="34" charset="0"/>
              <a:cs typeface="Posterama" panose="020B0504020200020000" pitchFamily="34" charset="0"/>
            </a:endParaRPr>
          </a:p>
          <a:p>
            <a:pPr marL="285750" indent="-285750">
              <a:buFont typeface="Arial" panose="020B0604020202020204" pitchFamily="34" charset="0"/>
              <a:buChar char="•"/>
            </a:pPr>
            <a:r>
              <a:rPr lang="fi-FI" dirty="0">
                <a:latin typeface="Posterama" panose="020B0504020200020000" pitchFamily="34" charset="0"/>
                <a:cs typeface="Posterama" panose="020B0504020200020000" pitchFamily="34" charset="0"/>
              </a:rPr>
              <a:t>Keskustat uudistetaan</a:t>
            </a:r>
          </a:p>
          <a:p>
            <a:endParaRPr lang="fi-FI" dirty="0">
              <a:latin typeface="Posterama" panose="020B0504020200020000" pitchFamily="34" charset="0"/>
              <a:cs typeface="Posterama" panose="020B0504020200020000" pitchFamily="34" charset="0"/>
            </a:endParaRPr>
          </a:p>
          <a:p>
            <a:pPr marL="285750" indent="-285750">
              <a:buFont typeface="Arial" panose="020B0604020202020204" pitchFamily="34" charset="0"/>
              <a:buChar char="•"/>
            </a:pPr>
            <a:r>
              <a:rPr lang="fi-FI" dirty="0">
                <a:latin typeface="Posterama" panose="020B0504020200020000" pitchFamily="34" charset="0"/>
                <a:cs typeface="Posterama" panose="020B0504020200020000" pitchFamily="34" charset="0"/>
              </a:rPr>
              <a:t>Keskustoihin nojaava joukkoliikennejärjestelmä</a:t>
            </a:r>
          </a:p>
          <a:p>
            <a:pPr marL="285750" indent="-285750">
              <a:buFont typeface="Arial" panose="020B0604020202020204" pitchFamily="34" charset="0"/>
              <a:buChar char="•"/>
            </a:pPr>
            <a:endParaRPr lang="fi-FI" dirty="0">
              <a:latin typeface="Posterama" panose="020B0504020200020000" pitchFamily="34" charset="0"/>
              <a:cs typeface="Posterama" panose="020B0504020200020000" pitchFamily="34" charset="0"/>
            </a:endParaRPr>
          </a:p>
          <a:p>
            <a:r>
              <a:rPr lang="fi-FI" dirty="0">
                <a:latin typeface="Posterama" panose="020B0504020200020000" pitchFamily="34" charset="0"/>
                <a:cs typeface="Posterama" panose="020B0504020200020000" pitchFamily="34" charset="0"/>
              </a:rPr>
              <a:t>&gt;   Keskustaverkko alkaa hahmottua.</a:t>
            </a:r>
          </a:p>
        </p:txBody>
      </p:sp>
    </p:spTree>
    <p:extLst>
      <p:ext uri="{BB962C8B-B14F-4D97-AF65-F5344CB8AC3E}">
        <p14:creationId xmlns:p14="http://schemas.microsoft.com/office/powerpoint/2010/main" val="3638735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TALLENNUS\Maankäytön ja asumisen työryhmä\RASUn uudistaminen\Ehdotus\Simon kartat\rasuehdotus 9.12.2014 (ilman otsikkoa).png"/>
          <p:cNvPicPr>
            <a:picLocks noChangeAspect="1" noChangeArrowheads="1"/>
          </p:cNvPicPr>
          <p:nvPr/>
        </p:nvPicPr>
        <p:blipFill>
          <a:blip r:embed="rId3"/>
          <a:srcRect/>
          <a:stretch>
            <a:fillRect/>
          </a:stretch>
        </p:blipFill>
        <p:spPr>
          <a:xfrm>
            <a:off x="4902919" y="2060437"/>
            <a:ext cx="1935792" cy="1368194"/>
          </a:xfrm>
          <a:prstGeom prst="rect">
            <a:avLst/>
          </a:prstGeom>
          <a:ln>
            <a:solidFill>
              <a:schemeClr val="tx1">
                <a:lumMod val="50000"/>
                <a:lumOff val="50000"/>
              </a:schemeClr>
            </a:solidFill>
          </a:ln>
        </p:spPr>
      </p:pic>
      <p:pic>
        <p:nvPicPr>
          <p:cNvPr id="3" name="Picture 7"/>
          <p:cNvPicPr>
            <a:picLocks noChangeAspect="1" noChangeArrowheads="1"/>
          </p:cNvPicPr>
          <p:nvPr/>
        </p:nvPicPr>
        <p:blipFill>
          <a:blip r:embed="rId4"/>
          <a:srcRect/>
          <a:stretch>
            <a:fillRect/>
          </a:stretch>
        </p:blipFill>
        <p:spPr bwMode="auto">
          <a:xfrm>
            <a:off x="2461741" y="1914135"/>
            <a:ext cx="1809809" cy="1514496"/>
          </a:xfrm>
          <a:prstGeom prst="rect">
            <a:avLst/>
          </a:prstGeom>
          <a:ln>
            <a:solidFill>
              <a:schemeClr val="tx1">
                <a:lumMod val="50000"/>
                <a:lumOff val="50000"/>
              </a:schemeClr>
            </a:solidFill>
          </a:ln>
          <a:extLst>
            <a:ext uri="{909E8E84-426E-40DD-AFC4-6F175D3DCCD1}">
              <a14:hiddenFill xmlns:a14="http://schemas.microsoft.com/office/drawing/2010/main">
                <a:solidFill>
                  <a:srgbClr val="CDD9E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iruutu 3"/>
          <p:cNvSpPr txBox="1">
            <a:spLocks noChangeArrowheads="1"/>
          </p:cNvSpPr>
          <p:nvPr/>
        </p:nvSpPr>
        <p:spPr bwMode="auto">
          <a:xfrm>
            <a:off x="312820" y="2717451"/>
            <a:ext cx="20213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buFontTx/>
              <a:buNone/>
            </a:pPr>
            <a:r>
              <a:rPr lang="fi-FI" altLang="fi-FI" sz="1800" b="1" dirty="0">
                <a:solidFill>
                  <a:schemeClr val="bg1"/>
                </a:solidFill>
              </a:rPr>
              <a:t>RAKENNE-</a:t>
            </a:r>
          </a:p>
          <a:p>
            <a:pPr defTabSz="914400">
              <a:spcBef>
                <a:spcPct val="0"/>
              </a:spcBef>
              <a:buFontTx/>
              <a:buNone/>
            </a:pPr>
            <a:r>
              <a:rPr lang="fi-FI" altLang="fi-FI" sz="1800" b="1" dirty="0">
                <a:solidFill>
                  <a:schemeClr val="bg1"/>
                </a:solidFill>
              </a:rPr>
              <a:t>SUUNNITELMA</a:t>
            </a:r>
          </a:p>
          <a:p>
            <a:pPr defTabSz="914400">
              <a:spcBef>
                <a:spcPct val="0"/>
              </a:spcBef>
              <a:buFontTx/>
              <a:buNone/>
            </a:pPr>
            <a:endParaRPr lang="fi-FI" altLang="fi-FI" sz="1200" b="1" dirty="0">
              <a:solidFill>
                <a:srgbClr val="FFFFFF"/>
              </a:solidFill>
            </a:endParaRPr>
          </a:p>
        </p:txBody>
      </p:sp>
      <p:sp>
        <p:nvSpPr>
          <p:cNvPr id="5" name="Tekstiruutu 4"/>
          <p:cNvSpPr txBox="1">
            <a:spLocks noChangeArrowheads="1"/>
          </p:cNvSpPr>
          <p:nvPr/>
        </p:nvSpPr>
        <p:spPr bwMode="auto">
          <a:xfrm>
            <a:off x="2543882" y="3610927"/>
            <a:ext cx="1645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buFontTx/>
              <a:buNone/>
            </a:pPr>
            <a:r>
              <a:rPr lang="fi-FI" altLang="fi-FI" sz="1600" b="1" dirty="0">
                <a:solidFill>
                  <a:schemeClr val="bg1"/>
                </a:solidFill>
                <a:latin typeface="Posterama" panose="020B0604020202020204"/>
              </a:rPr>
              <a:t>Vuoteen 2030</a:t>
            </a:r>
          </a:p>
        </p:txBody>
      </p:sp>
      <p:sp>
        <p:nvSpPr>
          <p:cNvPr id="6" name="Tekstiruutu 5"/>
          <p:cNvSpPr txBox="1">
            <a:spLocks noChangeArrowheads="1"/>
          </p:cNvSpPr>
          <p:nvPr/>
        </p:nvSpPr>
        <p:spPr bwMode="auto">
          <a:xfrm>
            <a:off x="426221" y="4584164"/>
            <a:ext cx="13645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buFontTx/>
              <a:buNone/>
            </a:pPr>
            <a:r>
              <a:rPr lang="fi-FI" altLang="fi-FI" sz="1800" b="1" dirty="0">
                <a:solidFill>
                  <a:schemeClr val="bg1"/>
                </a:solidFill>
              </a:rPr>
              <a:t>MAL-SOPIMUS</a:t>
            </a:r>
          </a:p>
        </p:txBody>
      </p:sp>
      <p:pic>
        <p:nvPicPr>
          <p:cNvPr id="7" name="Kuva 6"/>
          <p:cNvPicPr>
            <a:picLocks noChangeAspect="1"/>
          </p:cNvPicPr>
          <p:nvPr/>
        </p:nvPicPr>
        <p:blipFill>
          <a:blip r:embed="rId5"/>
          <a:stretch>
            <a:fillRect/>
          </a:stretch>
        </p:blipFill>
        <p:spPr>
          <a:xfrm>
            <a:off x="2543883" y="4397087"/>
            <a:ext cx="1228604" cy="1805882"/>
          </a:xfrm>
          <a:prstGeom prst="rect">
            <a:avLst/>
          </a:prstGeom>
          <a:ln>
            <a:solidFill>
              <a:schemeClr val="tx1">
                <a:lumMod val="50000"/>
                <a:lumOff val="50000"/>
              </a:schemeClr>
            </a:solidFill>
          </a:ln>
        </p:spPr>
      </p:pic>
      <p:pic>
        <p:nvPicPr>
          <p:cNvPr id="8" name="Kuva 7"/>
          <p:cNvPicPr>
            <a:picLocks noChangeAspect="1"/>
          </p:cNvPicPr>
          <p:nvPr/>
        </p:nvPicPr>
        <p:blipFill>
          <a:blip r:embed="rId6"/>
          <a:stretch>
            <a:fillRect/>
          </a:stretch>
        </p:blipFill>
        <p:spPr>
          <a:xfrm>
            <a:off x="4254428" y="4397087"/>
            <a:ext cx="1245908" cy="1805882"/>
          </a:xfrm>
          <a:prstGeom prst="rect">
            <a:avLst/>
          </a:prstGeom>
          <a:ln>
            <a:solidFill>
              <a:schemeClr val="tx1">
                <a:lumMod val="50000"/>
                <a:lumOff val="50000"/>
              </a:schemeClr>
            </a:solidFill>
          </a:ln>
        </p:spPr>
      </p:pic>
      <p:sp>
        <p:nvSpPr>
          <p:cNvPr id="10" name="Tekstiruutu 9"/>
          <p:cNvSpPr txBox="1">
            <a:spLocks noChangeArrowheads="1"/>
          </p:cNvSpPr>
          <p:nvPr/>
        </p:nvSpPr>
        <p:spPr bwMode="auto">
          <a:xfrm>
            <a:off x="5073812" y="3610927"/>
            <a:ext cx="16478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buFontTx/>
              <a:buNone/>
            </a:pPr>
            <a:r>
              <a:rPr lang="fi-FI" altLang="fi-FI" sz="1600" b="1" dirty="0">
                <a:solidFill>
                  <a:schemeClr val="bg1"/>
                </a:solidFill>
                <a:latin typeface="Posterama" panose="020B0604020202020204"/>
              </a:rPr>
              <a:t>Vuoteen 2040</a:t>
            </a:r>
          </a:p>
        </p:txBody>
      </p:sp>
      <p:sp>
        <p:nvSpPr>
          <p:cNvPr id="11" name="Tekstiruutu 10"/>
          <p:cNvSpPr txBox="1">
            <a:spLocks noChangeArrowheads="1"/>
          </p:cNvSpPr>
          <p:nvPr/>
        </p:nvSpPr>
        <p:spPr bwMode="auto">
          <a:xfrm>
            <a:off x="7606046" y="3645464"/>
            <a:ext cx="17579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buFontTx/>
              <a:buNone/>
            </a:pPr>
            <a:r>
              <a:rPr lang="fi-FI" altLang="fi-FI" sz="1600" b="1" dirty="0">
                <a:solidFill>
                  <a:schemeClr val="bg1"/>
                </a:solidFill>
                <a:latin typeface="Posterama" panose="020B0604020202020204"/>
              </a:rPr>
              <a:t>Vuoteen 2040+</a:t>
            </a:r>
          </a:p>
        </p:txBody>
      </p:sp>
      <p:pic>
        <p:nvPicPr>
          <p:cNvPr id="13" name="Kuva 12"/>
          <p:cNvPicPr>
            <a:picLocks noChangeAspect="1"/>
          </p:cNvPicPr>
          <p:nvPr/>
        </p:nvPicPr>
        <p:blipFill>
          <a:blip r:embed="rId7"/>
          <a:stretch>
            <a:fillRect/>
          </a:stretch>
        </p:blipFill>
        <p:spPr>
          <a:xfrm>
            <a:off x="5982277" y="4397087"/>
            <a:ext cx="1279431" cy="1770621"/>
          </a:xfrm>
          <a:prstGeom prst="rect">
            <a:avLst/>
          </a:prstGeom>
          <a:ln>
            <a:solidFill>
              <a:schemeClr val="tx1"/>
            </a:solidFill>
          </a:ln>
        </p:spPr>
      </p:pic>
      <p:sp>
        <p:nvSpPr>
          <p:cNvPr id="16" name="Tekstiruutu 15"/>
          <p:cNvSpPr txBox="1"/>
          <p:nvPr/>
        </p:nvSpPr>
        <p:spPr>
          <a:xfrm>
            <a:off x="679129" y="1061799"/>
            <a:ext cx="10606295" cy="584775"/>
          </a:xfrm>
          <a:prstGeom prst="rect">
            <a:avLst/>
          </a:prstGeom>
          <a:noFill/>
        </p:spPr>
        <p:txBody>
          <a:bodyPr wrap="square" rtlCol="0">
            <a:spAutoFit/>
          </a:bodyPr>
          <a:lstStyle/>
          <a:p>
            <a:pPr algn="ctr"/>
            <a:r>
              <a:rPr lang="fi-FI" sz="3200" dirty="0">
                <a:solidFill>
                  <a:schemeClr val="bg1"/>
                </a:solidFill>
                <a:latin typeface="Posterama" panose="020B0604020202020204"/>
              </a:rPr>
              <a:t>Rakennesuunnitelmat ja MAL-sopimukset</a:t>
            </a:r>
          </a:p>
        </p:txBody>
      </p:sp>
      <p:pic>
        <p:nvPicPr>
          <p:cNvPr id="18" name="Kuva 17"/>
          <p:cNvPicPr>
            <a:picLocks noChangeAspect="1"/>
          </p:cNvPicPr>
          <p:nvPr/>
        </p:nvPicPr>
        <p:blipFill>
          <a:blip r:embed="rId8"/>
          <a:stretch>
            <a:fillRect/>
          </a:stretch>
        </p:blipFill>
        <p:spPr>
          <a:xfrm>
            <a:off x="7743649" y="4397086"/>
            <a:ext cx="1246451" cy="1770621"/>
          </a:xfrm>
          <a:prstGeom prst="rect">
            <a:avLst/>
          </a:prstGeom>
        </p:spPr>
      </p:pic>
      <p:cxnSp>
        <p:nvCxnSpPr>
          <p:cNvPr id="15" name="Suora nuoliyhdysviiva 14"/>
          <p:cNvCxnSpPr/>
          <p:nvPr/>
        </p:nvCxnSpPr>
        <p:spPr>
          <a:xfrm>
            <a:off x="2461741" y="3984018"/>
            <a:ext cx="7325197"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Suorakulmio 13">
            <a:extLst>
              <a:ext uri="{FF2B5EF4-FFF2-40B4-BE49-F238E27FC236}">
                <a16:creationId xmlns:a16="http://schemas.microsoft.com/office/drawing/2014/main" id="{8263750D-DEC2-4D76-B78A-7581694B1F43}"/>
              </a:ext>
            </a:extLst>
          </p:cNvPr>
          <p:cNvSpPr/>
          <p:nvPr/>
        </p:nvSpPr>
        <p:spPr>
          <a:xfrm>
            <a:off x="9863072" y="4477624"/>
            <a:ext cx="2084776" cy="199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a:solidFill>
                  <a:srgbClr val="00799A"/>
                </a:solidFill>
              </a:rPr>
              <a:t>Asuntopoliittinen ohjelma</a:t>
            </a:r>
          </a:p>
        </p:txBody>
      </p:sp>
      <p:sp>
        <p:nvSpPr>
          <p:cNvPr id="19" name="Suorakulmio 18">
            <a:extLst>
              <a:ext uri="{FF2B5EF4-FFF2-40B4-BE49-F238E27FC236}">
                <a16:creationId xmlns:a16="http://schemas.microsoft.com/office/drawing/2014/main" id="{A241D4AC-EF8C-4668-A479-410A78DE2773}"/>
              </a:ext>
            </a:extLst>
          </p:cNvPr>
          <p:cNvSpPr/>
          <p:nvPr/>
        </p:nvSpPr>
        <p:spPr>
          <a:xfrm>
            <a:off x="9863072" y="4748873"/>
            <a:ext cx="2084776" cy="199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a:solidFill>
                  <a:srgbClr val="00799A"/>
                </a:solidFill>
              </a:rPr>
              <a:t>Joukkoliikenteen kehityskuva</a:t>
            </a:r>
          </a:p>
        </p:txBody>
      </p:sp>
      <p:sp>
        <p:nvSpPr>
          <p:cNvPr id="20" name="Suorakulmio 19">
            <a:extLst>
              <a:ext uri="{FF2B5EF4-FFF2-40B4-BE49-F238E27FC236}">
                <a16:creationId xmlns:a16="http://schemas.microsoft.com/office/drawing/2014/main" id="{F5D9E971-A895-4A67-AF87-15C2876949F5}"/>
              </a:ext>
            </a:extLst>
          </p:cNvPr>
          <p:cNvSpPr/>
          <p:nvPr/>
        </p:nvSpPr>
        <p:spPr>
          <a:xfrm>
            <a:off x="9863072" y="5031244"/>
            <a:ext cx="2084776" cy="250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a:solidFill>
                  <a:srgbClr val="00799A"/>
                </a:solidFill>
              </a:rPr>
              <a:t>Lähijunaliikenteen tiekartta</a:t>
            </a:r>
          </a:p>
        </p:txBody>
      </p:sp>
      <p:sp>
        <p:nvSpPr>
          <p:cNvPr id="22" name="Suorakulmio 21">
            <a:extLst>
              <a:ext uri="{FF2B5EF4-FFF2-40B4-BE49-F238E27FC236}">
                <a16:creationId xmlns:a16="http://schemas.microsoft.com/office/drawing/2014/main" id="{D02C7A93-6943-4F12-9835-0FB4BFF00E83}"/>
              </a:ext>
            </a:extLst>
          </p:cNvPr>
          <p:cNvSpPr/>
          <p:nvPr/>
        </p:nvSpPr>
        <p:spPr>
          <a:xfrm>
            <a:off x="9863072" y="5381608"/>
            <a:ext cx="2084776" cy="208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a:solidFill>
                  <a:srgbClr val="00799A"/>
                </a:solidFill>
              </a:rPr>
              <a:t>Kävelyn ja pyöräilyn  suunnitelma</a:t>
            </a:r>
          </a:p>
        </p:txBody>
      </p:sp>
      <p:sp>
        <p:nvSpPr>
          <p:cNvPr id="23" name="Suorakulmio 22">
            <a:extLst>
              <a:ext uri="{FF2B5EF4-FFF2-40B4-BE49-F238E27FC236}">
                <a16:creationId xmlns:a16="http://schemas.microsoft.com/office/drawing/2014/main" id="{C9E07FA0-A8E8-4973-A143-3E9FA176D259}"/>
              </a:ext>
            </a:extLst>
          </p:cNvPr>
          <p:cNvSpPr/>
          <p:nvPr/>
        </p:nvSpPr>
        <p:spPr>
          <a:xfrm>
            <a:off x="9863072" y="5690849"/>
            <a:ext cx="2084776" cy="198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a:solidFill>
                  <a:srgbClr val="00799A"/>
                </a:solidFill>
              </a:rPr>
              <a:t>Viherverkkosuunnitelma</a:t>
            </a:r>
          </a:p>
        </p:txBody>
      </p:sp>
      <p:sp>
        <p:nvSpPr>
          <p:cNvPr id="24" name="Tekstiruutu 23">
            <a:extLst>
              <a:ext uri="{FF2B5EF4-FFF2-40B4-BE49-F238E27FC236}">
                <a16:creationId xmlns:a16="http://schemas.microsoft.com/office/drawing/2014/main" id="{9FB2BE5A-E251-4B9D-A6E3-1981241FDC1A}"/>
              </a:ext>
            </a:extLst>
          </p:cNvPr>
          <p:cNvSpPr txBox="1"/>
          <p:nvPr/>
        </p:nvSpPr>
        <p:spPr>
          <a:xfrm>
            <a:off x="10244138" y="4063351"/>
            <a:ext cx="1279431" cy="369332"/>
          </a:xfrm>
          <a:prstGeom prst="rect">
            <a:avLst/>
          </a:prstGeom>
          <a:noFill/>
        </p:spPr>
        <p:txBody>
          <a:bodyPr wrap="square" rtlCol="0">
            <a:spAutoFit/>
          </a:bodyPr>
          <a:lstStyle/>
          <a:p>
            <a:r>
              <a:rPr lang="fi-FI" b="1" dirty="0">
                <a:solidFill>
                  <a:schemeClr val="bg1"/>
                </a:solidFill>
              </a:rPr>
              <a:t>OHJELMAT</a:t>
            </a:r>
          </a:p>
        </p:txBody>
      </p:sp>
      <p:sp>
        <p:nvSpPr>
          <p:cNvPr id="31" name="SmartArt-paikkamerkki 30">
            <a:extLst>
              <a:ext uri="{FF2B5EF4-FFF2-40B4-BE49-F238E27FC236}">
                <a16:creationId xmlns:a16="http://schemas.microsoft.com/office/drawing/2014/main" id="{66FA1073-869B-4F9A-2069-C7679C35EBA4}"/>
              </a:ext>
            </a:extLst>
          </p:cNvPr>
          <p:cNvSpPr>
            <a:spLocks noGrp="1"/>
          </p:cNvSpPr>
          <p:nvPr>
            <p:ph type="dgm" sz="quarter" idx="16"/>
          </p:nvPr>
        </p:nvSpPr>
        <p:spPr/>
      </p:sp>
      <p:pic>
        <p:nvPicPr>
          <p:cNvPr id="32" name="Kuva 31">
            <a:extLst>
              <a:ext uri="{FF2B5EF4-FFF2-40B4-BE49-F238E27FC236}">
                <a16:creationId xmlns:a16="http://schemas.microsoft.com/office/drawing/2014/main" id="{637D0550-2CBA-D257-0B1D-777AA15629F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8565"/>
          <a:stretch/>
        </p:blipFill>
        <p:spPr bwMode="auto">
          <a:xfrm>
            <a:off x="7454788" y="2015050"/>
            <a:ext cx="2060415" cy="1458968"/>
          </a:xfrm>
          <a:prstGeom prst="rect">
            <a:avLst/>
          </a:prstGeom>
          <a:noFill/>
          <a:ln>
            <a:noFill/>
          </a:ln>
        </p:spPr>
      </p:pic>
    </p:spTree>
    <p:extLst>
      <p:ext uri="{BB962C8B-B14F-4D97-AF65-F5344CB8AC3E}">
        <p14:creationId xmlns:p14="http://schemas.microsoft.com/office/powerpoint/2010/main" val="24746936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30F57379-4326-3F48-2DF9-A282414103C1}"/>
              </a:ext>
            </a:extLst>
          </p:cNvPr>
          <p:cNvSpPr>
            <a:spLocks noGrp="1"/>
          </p:cNvSpPr>
          <p:nvPr>
            <p:ph type="title"/>
          </p:nvPr>
        </p:nvSpPr>
        <p:spPr/>
        <p:txBody>
          <a:bodyPr/>
          <a:lstStyle/>
          <a:p>
            <a:r>
              <a:rPr lang="fi-FI" dirty="0"/>
              <a:t>Rakennesuunnitelma 2040+</a:t>
            </a:r>
            <a:br>
              <a:rPr lang="fi-FI" dirty="0"/>
            </a:br>
            <a:r>
              <a:rPr lang="fi-FI" dirty="0"/>
              <a:t>	</a:t>
            </a:r>
            <a:r>
              <a:rPr lang="fi-FI" sz="2400" i="1" dirty="0"/>
              <a:t>ja keskustat</a:t>
            </a:r>
            <a:endParaRPr lang="fi-FI" i="1" dirty="0"/>
          </a:p>
        </p:txBody>
      </p:sp>
      <p:pic>
        <p:nvPicPr>
          <p:cNvPr id="9" name="Kuva 8">
            <a:extLst>
              <a:ext uri="{FF2B5EF4-FFF2-40B4-BE49-F238E27FC236}">
                <a16:creationId xmlns:a16="http://schemas.microsoft.com/office/drawing/2014/main" id="{2BA3E4A8-8685-BB3B-2965-A62E0E9762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1552"/>
          <a:stretch/>
        </p:blipFill>
        <p:spPr bwMode="auto">
          <a:xfrm>
            <a:off x="300926" y="1890630"/>
            <a:ext cx="3806201" cy="2678740"/>
          </a:xfrm>
          <a:prstGeom prst="rect">
            <a:avLst/>
          </a:prstGeom>
          <a:noFill/>
          <a:ln>
            <a:noFill/>
          </a:ln>
        </p:spPr>
      </p:pic>
      <p:pic>
        <p:nvPicPr>
          <p:cNvPr id="10" name="Kuva 9">
            <a:extLst>
              <a:ext uri="{FF2B5EF4-FFF2-40B4-BE49-F238E27FC236}">
                <a16:creationId xmlns:a16="http://schemas.microsoft.com/office/drawing/2014/main" id="{9FEEFC86-09D1-1878-2899-2B6C7D64AE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021"/>
          <a:stretch/>
        </p:blipFill>
        <p:spPr bwMode="auto">
          <a:xfrm>
            <a:off x="4185227" y="1852052"/>
            <a:ext cx="3821546" cy="2708096"/>
          </a:xfrm>
          <a:prstGeom prst="rect">
            <a:avLst/>
          </a:prstGeom>
          <a:noFill/>
          <a:ln>
            <a:noFill/>
          </a:ln>
        </p:spPr>
      </p:pic>
      <p:pic>
        <p:nvPicPr>
          <p:cNvPr id="11" name="Kuva 10">
            <a:extLst>
              <a:ext uri="{FF2B5EF4-FFF2-40B4-BE49-F238E27FC236}">
                <a16:creationId xmlns:a16="http://schemas.microsoft.com/office/drawing/2014/main" id="{4A807D3B-9C62-A241-363B-29ECF215C0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1239"/>
          <a:stretch/>
        </p:blipFill>
        <p:spPr bwMode="auto">
          <a:xfrm>
            <a:off x="8084872" y="1880537"/>
            <a:ext cx="3755361" cy="2630940"/>
          </a:xfrm>
          <a:prstGeom prst="rect">
            <a:avLst/>
          </a:prstGeom>
          <a:noFill/>
          <a:ln>
            <a:noFill/>
          </a:ln>
        </p:spPr>
      </p:pic>
      <p:sp>
        <p:nvSpPr>
          <p:cNvPr id="2" name="Sisällön paikkamerkki 26">
            <a:extLst>
              <a:ext uri="{FF2B5EF4-FFF2-40B4-BE49-F238E27FC236}">
                <a16:creationId xmlns:a16="http://schemas.microsoft.com/office/drawing/2014/main" id="{D589D91C-14A1-84E0-E9AA-B3EBD7DE6B3C}"/>
              </a:ext>
            </a:extLst>
          </p:cNvPr>
          <p:cNvSpPr>
            <a:spLocks noGrp="1"/>
          </p:cNvSpPr>
          <p:nvPr>
            <p:ph idx="1"/>
          </p:nvPr>
        </p:nvSpPr>
        <p:spPr>
          <a:xfrm>
            <a:off x="775915" y="1567900"/>
            <a:ext cx="822512" cy="322729"/>
          </a:xfrm>
        </p:spPr>
        <p:txBody>
          <a:bodyPr/>
          <a:lstStyle/>
          <a:p>
            <a:pPr marL="0" indent="0">
              <a:buNone/>
            </a:pPr>
            <a:r>
              <a:rPr lang="fi-FI" sz="1600" dirty="0"/>
              <a:t>ARKI</a:t>
            </a:r>
          </a:p>
          <a:p>
            <a:pPr marL="0" indent="0">
              <a:buNone/>
            </a:pPr>
            <a:endParaRPr lang="fi-FI" dirty="0"/>
          </a:p>
        </p:txBody>
      </p:sp>
      <p:sp>
        <p:nvSpPr>
          <p:cNvPr id="3" name="Sisällön paikkamerkki 26">
            <a:extLst>
              <a:ext uri="{FF2B5EF4-FFF2-40B4-BE49-F238E27FC236}">
                <a16:creationId xmlns:a16="http://schemas.microsoft.com/office/drawing/2014/main" id="{D5EA86FE-4CF8-2B52-6691-CEBFAA02D4D0}"/>
              </a:ext>
            </a:extLst>
          </p:cNvPr>
          <p:cNvSpPr txBox="1">
            <a:spLocks/>
          </p:cNvSpPr>
          <p:nvPr/>
        </p:nvSpPr>
        <p:spPr>
          <a:xfrm>
            <a:off x="4582116" y="1575941"/>
            <a:ext cx="1752600" cy="322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1600" dirty="0"/>
              <a:t>RAKENNE</a:t>
            </a:r>
          </a:p>
          <a:p>
            <a:pPr marL="0" indent="0">
              <a:buFont typeface="Arial" panose="020B0604020202020204" pitchFamily="34" charset="0"/>
              <a:buNone/>
            </a:pPr>
            <a:endParaRPr lang="fi-FI" dirty="0"/>
          </a:p>
        </p:txBody>
      </p:sp>
      <p:sp>
        <p:nvSpPr>
          <p:cNvPr id="4" name="Sisällön paikkamerkki 26">
            <a:extLst>
              <a:ext uri="{FF2B5EF4-FFF2-40B4-BE49-F238E27FC236}">
                <a16:creationId xmlns:a16="http://schemas.microsoft.com/office/drawing/2014/main" id="{C8355555-A815-FDBC-7D41-14B75986BA5C}"/>
              </a:ext>
            </a:extLst>
          </p:cNvPr>
          <p:cNvSpPr txBox="1">
            <a:spLocks/>
          </p:cNvSpPr>
          <p:nvPr/>
        </p:nvSpPr>
        <p:spPr>
          <a:xfrm>
            <a:off x="8308990" y="1567900"/>
            <a:ext cx="2942325" cy="322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1600" dirty="0"/>
              <a:t>ELINKEINOT JA YHTEYDET</a:t>
            </a:r>
          </a:p>
          <a:p>
            <a:pPr marL="0" indent="0">
              <a:buFont typeface="Arial" panose="020B0604020202020204" pitchFamily="34" charset="0"/>
              <a:buNone/>
            </a:pPr>
            <a:endParaRPr lang="fi-FI" dirty="0"/>
          </a:p>
        </p:txBody>
      </p:sp>
      <p:sp>
        <p:nvSpPr>
          <p:cNvPr id="6" name="Sisällön paikkamerkki 26">
            <a:extLst>
              <a:ext uri="{FF2B5EF4-FFF2-40B4-BE49-F238E27FC236}">
                <a16:creationId xmlns:a16="http://schemas.microsoft.com/office/drawing/2014/main" id="{B0D0E233-93FF-FDB0-1C97-3DA3EB354242}"/>
              </a:ext>
            </a:extLst>
          </p:cNvPr>
          <p:cNvSpPr txBox="1">
            <a:spLocks/>
          </p:cNvSpPr>
          <p:nvPr/>
        </p:nvSpPr>
        <p:spPr>
          <a:xfrm>
            <a:off x="300925" y="4355950"/>
            <a:ext cx="3806201" cy="16172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i-FI" dirty="0"/>
          </a:p>
          <a:p>
            <a:r>
              <a:rPr lang="fi-FI" sz="1400" dirty="0"/>
              <a:t>Ylikunnalliset palvelut</a:t>
            </a:r>
          </a:p>
          <a:p>
            <a:r>
              <a:rPr lang="fi-FI" sz="1400" dirty="0"/>
              <a:t>Palveleva joukkoliikenne, kävely, pyöräily</a:t>
            </a:r>
          </a:p>
          <a:p>
            <a:r>
              <a:rPr lang="fi-FI" sz="1400" dirty="0"/>
              <a:t>Viherrakenteen ja –yhteyksien kehittäminen</a:t>
            </a:r>
          </a:p>
          <a:p>
            <a:endParaRPr lang="fi-FI" dirty="0"/>
          </a:p>
        </p:txBody>
      </p:sp>
      <p:sp>
        <p:nvSpPr>
          <p:cNvPr id="7" name="Sisällön paikkamerkki 26">
            <a:extLst>
              <a:ext uri="{FF2B5EF4-FFF2-40B4-BE49-F238E27FC236}">
                <a16:creationId xmlns:a16="http://schemas.microsoft.com/office/drawing/2014/main" id="{59E701B6-7859-0128-EA70-C4C8AFC44E82}"/>
              </a:ext>
            </a:extLst>
          </p:cNvPr>
          <p:cNvSpPr txBox="1">
            <a:spLocks/>
          </p:cNvSpPr>
          <p:nvPr/>
        </p:nvSpPr>
        <p:spPr>
          <a:xfrm>
            <a:off x="4502789" y="4355950"/>
            <a:ext cx="3806201" cy="16172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i-FI" dirty="0"/>
          </a:p>
          <a:p>
            <a:r>
              <a:rPr lang="fi-FI" sz="1400" dirty="0" err="1"/>
              <a:t>Joukkoliikenninvestoinnit</a:t>
            </a:r>
            <a:endParaRPr lang="fi-FI" sz="1400" dirty="0"/>
          </a:p>
          <a:p>
            <a:r>
              <a:rPr lang="fi-FI" sz="1400" dirty="0"/>
              <a:t>Kasvun kohdentaminen</a:t>
            </a:r>
            <a:endParaRPr lang="fi-FI" sz="1800" dirty="0"/>
          </a:p>
        </p:txBody>
      </p:sp>
      <p:sp>
        <p:nvSpPr>
          <p:cNvPr id="12" name="Sisällön paikkamerkki 26">
            <a:extLst>
              <a:ext uri="{FF2B5EF4-FFF2-40B4-BE49-F238E27FC236}">
                <a16:creationId xmlns:a16="http://schemas.microsoft.com/office/drawing/2014/main" id="{25950F74-6B67-3D72-EF80-A674F2B23BA8}"/>
              </a:ext>
            </a:extLst>
          </p:cNvPr>
          <p:cNvSpPr txBox="1">
            <a:spLocks/>
          </p:cNvSpPr>
          <p:nvPr/>
        </p:nvSpPr>
        <p:spPr>
          <a:xfrm>
            <a:off x="8626552" y="4355950"/>
            <a:ext cx="3806201" cy="16172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i-FI" sz="1800" dirty="0"/>
          </a:p>
          <a:p>
            <a:r>
              <a:rPr lang="fi-FI" sz="1400" dirty="0"/>
              <a:t>Toimistorakentaminen</a:t>
            </a:r>
          </a:p>
          <a:p>
            <a:r>
              <a:rPr lang="fi-FI" sz="1400" dirty="0"/>
              <a:t>Elämystalous</a:t>
            </a:r>
          </a:p>
          <a:p>
            <a:endParaRPr lang="fi-FI" sz="1600" dirty="0"/>
          </a:p>
          <a:p>
            <a:endParaRPr lang="fi-FI" sz="1600" dirty="0"/>
          </a:p>
          <a:p>
            <a:endParaRPr lang="fi-FI" sz="1600" dirty="0"/>
          </a:p>
          <a:p>
            <a:pPr marL="0" indent="0">
              <a:buNone/>
            </a:pPr>
            <a:endParaRPr lang="fi-FI" sz="1600" dirty="0"/>
          </a:p>
          <a:p>
            <a:endParaRPr lang="fi-FI" sz="1600" dirty="0"/>
          </a:p>
          <a:p>
            <a:endParaRPr lang="fi-FI" sz="1600" dirty="0"/>
          </a:p>
          <a:p>
            <a:endParaRPr lang="fi-FI" sz="1600" dirty="0"/>
          </a:p>
          <a:p>
            <a:endParaRPr lang="fi-FI" sz="1600" dirty="0"/>
          </a:p>
          <a:p>
            <a:pPr marL="0" indent="0">
              <a:buNone/>
            </a:pPr>
            <a:endParaRPr lang="fi-FI" sz="1600" dirty="0"/>
          </a:p>
        </p:txBody>
      </p:sp>
    </p:spTree>
    <p:extLst>
      <p:ext uri="{BB962C8B-B14F-4D97-AF65-F5344CB8AC3E}">
        <p14:creationId xmlns:p14="http://schemas.microsoft.com/office/powerpoint/2010/main" val="7036462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Office-teema">
  <a:themeElements>
    <a:clrScheme name="TKS - Värimalli 1">
      <a:dk1>
        <a:srgbClr val="222222"/>
      </a:dk1>
      <a:lt1>
        <a:srgbClr val="FFFFFF"/>
      </a:lt1>
      <a:dk2>
        <a:srgbClr val="007899"/>
      </a:dk2>
      <a:lt2>
        <a:srgbClr val="FFFFFF"/>
      </a:lt2>
      <a:accent1>
        <a:srgbClr val="357769"/>
      </a:accent1>
      <a:accent2>
        <a:srgbClr val="7FC341"/>
      </a:accent2>
      <a:accent3>
        <a:srgbClr val="FFD668"/>
      </a:accent3>
      <a:accent4>
        <a:srgbClr val="F78D1D"/>
      </a:accent4>
      <a:accent5>
        <a:srgbClr val="007899"/>
      </a:accent5>
      <a:accent6>
        <a:srgbClr val="F7403F"/>
      </a:accent6>
      <a:hlink>
        <a:srgbClr val="003590"/>
      </a:hlink>
      <a:folHlink>
        <a:srgbClr val="9211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ks_sf_kuvat_kunnat_2023" id="{2BFB6BCE-EF10-FD41-AE8C-5E47451440C1}" vid="{68C9CBCA-A949-2741-92B2-13B3C9355C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e0f5757-9b16-456f-addd-0aa20256d92d">
      <Terms xmlns="http://schemas.microsoft.com/office/infopath/2007/PartnerControls"/>
    </lcf76f155ced4ddcb4097134ff3c332f>
    <TaxCatchAll xmlns="c5f697e1-4934-4ee5-b490-3f82944c63b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8D6479AE9B5D1D41B1E56E424300A88B" ma:contentTypeVersion="16" ma:contentTypeDescription="Luo uusi asiakirja." ma:contentTypeScope="" ma:versionID="cd183e5e197a7cf0c3f936b8639d985d">
  <xsd:schema xmlns:xsd="http://www.w3.org/2001/XMLSchema" xmlns:xs="http://www.w3.org/2001/XMLSchema" xmlns:p="http://schemas.microsoft.com/office/2006/metadata/properties" xmlns:ns2="2e0f5757-9b16-456f-addd-0aa20256d92d" xmlns:ns3="c5f697e1-4934-4ee5-b490-3f82944c63b9" targetNamespace="http://schemas.microsoft.com/office/2006/metadata/properties" ma:root="true" ma:fieldsID="19f3b476d0b216ebee4a1daede4fef5f" ns2:_="" ns3:_="">
    <xsd:import namespace="2e0f5757-9b16-456f-addd-0aa20256d92d"/>
    <xsd:import namespace="c5f697e1-4934-4ee5-b490-3f82944c63b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0f5757-9b16-456f-addd-0aa20256d9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b546c009-a54a-4ab9-8c14-04db42f57d9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5f697e1-4934-4ee5-b490-3f82944c63b9" elementFormDefault="qualified">
    <xsd:import namespace="http://schemas.microsoft.com/office/2006/documentManagement/types"/>
    <xsd:import namespace="http://schemas.microsoft.com/office/infopath/2007/PartnerControls"/>
    <xsd:element name="SharedWithUsers" ma:index="19"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12fa0775-e86c-49e2-a7ff-8ceb0acb6471}" ma:internalName="TaxCatchAll" ma:showField="CatchAllData" ma:web="c5f697e1-4934-4ee5-b490-3f82944c63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EB8EE1-FF77-437B-914D-8D5E044EC7A4}">
  <ds:schemaRefs>
    <ds:schemaRef ds:uri="http://schemas.microsoft.com/sharepoint/v3/contenttype/forms"/>
  </ds:schemaRefs>
</ds:datastoreItem>
</file>

<file path=customXml/itemProps2.xml><?xml version="1.0" encoding="utf-8"?>
<ds:datastoreItem xmlns:ds="http://schemas.openxmlformats.org/officeDocument/2006/customXml" ds:itemID="{1BFD854D-5F0D-4BC8-8AEA-13E9E4ECF1D1}">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b3673413-8656-4e76-b1c4-1e5598179805"/>
    <ds:schemaRef ds:uri="http://schemas.microsoft.com/sharepoint/v3"/>
    <ds:schemaRef ds:uri="http://purl.org/dc/terms/"/>
    <ds:schemaRef ds:uri="http://schemas.openxmlformats.org/package/2006/metadata/core-properties"/>
    <ds:schemaRef ds:uri="http://www.w3.org/XML/1998/namespace"/>
    <ds:schemaRef ds:uri="http://purl.org/dc/dcmitype/"/>
    <ds:schemaRef ds:uri="2e0f5757-9b16-456f-addd-0aa20256d92d"/>
    <ds:schemaRef ds:uri="c5f697e1-4934-4ee5-b490-3f82944c63b9"/>
  </ds:schemaRefs>
</ds:datastoreItem>
</file>

<file path=customXml/itemProps3.xml><?xml version="1.0" encoding="utf-8"?>
<ds:datastoreItem xmlns:ds="http://schemas.openxmlformats.org/officeDocument/2006/customXml" ds:itemID="{36F55C20-6679-485E-846B-FD981578A8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0f5757-9b16-456f-addd-0aa20256d92d"/>
    <ds:schemaRef ds:uri="c5f697e1-4934-4ee5-b490-3f82944c63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Office-teema</Template>
  <TotalTime>0</TotalTime>
  <Words>425</Words>
  <Application>Microsoft Office PowerPoint</Application>
  <PresentationFormat>Laajakuva</PresentationFormat>
  <Paragraphs>103</Paragraphs>
  <Slides>12</Slides>
  <Notes>3</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12</vt:i4>
      </vt:variant>
    </vt:vector>
  </HeadingPairs>
  <TitlesOfParts>
    <vt:vector size="18" baseType="lpstr">
      <vt:lpstr>Aptos</vt:lpstr>
      <vt:lpstr>Arial</vt:lpstr>
      <vt:lpstr>Calibri</vt:lpstr>
      <vt:lpstr>Poppins</vt:lpstr>
      <vt:lpstr>Posterama</vt:lpstr>
      <vt:lpstr>Office-teema</vt:lpstr>
      <vt:lpstr>Seudullinen keskustojen kehittämisen strategia</vt:lpstr>
      <vt:lpstr>Tässä esityksessä</vt:lpstr>
      <vt:lpstr>PowerPoint-esitys</vt:lpstr>
      <vt:lpstr>Työryhmät kaudella 2023-2027</vt:lpstr>
      <vt:lpstr>Kaupunkiseutu 4/2023    </vt:lpstr>
      <vt:lpstr>Rakenteen kehittämisen periaatteita</vt:lpstr>
      <vt:lpstr>PowerPoint-esitys</vt:lpstr>
      <vt:lpstr>PowerPoint-esitys</vt:lpstr>
      <vt:lpstr>Rakennesuunnitelma 2040+  ja keskustat</vt:lpstr>
      <vt:lpstr>Yhteistyöstä Seudun keskustojen kehittämisen yhteistyöryhmä </vt:lpstr>
      <vt:lpstr>Seutuyhteistyön heijasteita keskustoissa</vt:lpstr>
      <vt:lpstr>KIITOS!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Anita Lahtinen</dc:creator>
  <cp:lastModifiedBy>Kuusela Kaisu</cp:lastModifiedBy>
  <cp:revision>36</cp:revision>
  <dcterms:created xsi:type="dcterms:W3CDTF">2024-02-12T05:41:32Z</dcterms:created>
  <dcterms:modified xsi:type="dcterms:W3CDTF">2024-04-18T10:23:39Z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0x010100CEDE4D6226201B478A7557120F63254C</vt:lpwstr>
  </property>
  <property fmtid="{D5CDD505-2E9C-101B-9397-08002B2CF9AE}" pid="3" name="_AdHocReviewCycleID">
    <vt:i4>-268946876</vt:i4>
  </property>
  <property fmtid="{D5CDD505-2E9C-101B-9397-08002B2CF9AE}" pid="4" name="_NewReviewCycle">
    <vt:lpwstr/>
  </property>
  <property fmtid="{D5CDD505-2E9C-101B-9397-08002B2CF9AE}" pid="5" name="_EmailSubject">
    <vt:lpwstr>Visualisoitavaksi muutama kalvo: jos perjantaiksi ehtii, hienoa!</vt:lpwstr>
  </property>
  <property fmtid="{D5CDD505-2E9C-101B-9397-08002B2CF9AE}" pid="6" name="_AuthorEmail">
    <vt:lpwstr>Tapani.Touru@tampereenseutu.fi</vt:lpwstr>
  </property>
  <property fmtid="{D5CDD505-2E9C-101B-9397-08002B2CF9AE}" pid="7" name="_AuthorEmailDisplayName">
    <vt:lpwstr>Touru Tapani</vt:lpwstr>
  </property>
  <property fmtid="{D5CDD505-2E9C-101B-9397-08002B2CF9AE}" pid="8" name="MediaServiceImageTags">
    <vt:lpwstr/>
  </property>
</Properties>
</file>